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63" r:id="rId2"/>
    <p:sldId id="365" r:id="rId3"/>
    <p:sldId id="321" r:id="rId4"/>
    <p:sldId id="359" r:id="rId5"/>
    <p:sldId id="304" r:id="rId6"/>
    <p:sldId id="360" r:id="rId7"/>
    <p:sldId id="317" r:id="rId8"/>
    <p:sldId id="329" r:id="rId9"/>
    <p:sldId id="361" r:id="rId10"/>
    <p:sldId id="358" r:id="rId11"/>
    <p:sldId id="296" r:id="rId12"/>
    <p:sldId id="297" r:id="rId13"/>
    <p:sldId id="328" r:id="rId14"/>
    <p:sldId id="298" r:id="rId15"/>
    <p:sldId id="299" r:id="rId16"/>
    <p:sldId id="355" r:id="rId17"/>
    <p:sldId id="295" r:id="rId18"/>
    <p:sldId id="301" r:id="rId19"/>
    <p:sldId id="362" r:id="rId20"/>
    <p:sldId id="306" r:id="rId21"/>
    <p:sldId id="325" r:id="rId22"/>
    <p:sldId id="320" r:id="rId23"/>
    <p:sldId id="307" r:id="rId24"/>
    <p:sldId id="308" r:id="rId25"/>
    <p:sldId id="309" r:id="rId26"/>
    <p:sldId id="312" r:id="rId27"/>
    <p:sldId id="310" r:id="rId28"/>
    <p:sldId id="311" r:id="rId29"/>
    <p:sldId id="313" r:id="rId30"/>
    <p:sldId id="314" r:id="rId31"/>
    <p:sldId id="315" r:id="rId32"/>
    <p:sldId id="316" r:id="rId33"/>
    <p:sldId id="326" r:id="rId34"/>
    <p:sldId id="389" r:id="rId35"/>
    <p:sldId id="390" r:id="rId36"/>
    <p:sldId id="356" r:id="rId37"/>
    <p:sldId id="318" r:id="rId38"/>
    <p:sldId id="319" r:id="rId39"/>
    <p:sldId id="357" r:id="rId40"/>
    <p:sldId id="382" r:id="rId41"/>
    <p:sldId id="372" r:id="rId42"/>
    <p:sldId id="379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56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20D90-6E1D-4A37-A905-B04958D8E51A}" type="datetimeFigureOut">
              <a:rPr lang="en-CA" smtClean="0"/>
              <a:t>16/08/2012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468D4-A3D9-4C97-B027-A868AF67858A}" type="slidenum">
              <a:rPr lang="en-CA" smtClean="0"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468D4-A3D9-4C97-B027-A868AF67858A}" type="slidenum">
              <a:rPr lang="en-CA" smtClean="0"/>
              <a:t>39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4C12-16F1-4F93-8E7E-31630E9D90A5}" type="datetimeFigureOut">
              <a:rPr lang="en-CA" smtClean="0"/>
              <a:pPr/>
              <a:t>16/08/2012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5475-E7A5-4B0F-A03D-5B6516E634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4C12-16F1-4F93-8E7E-31630E9D90A5}" type="datetimeFigureOut">
              <a:rPr lang="en-CA" smtClean="0"/>
              <a:pPr/>
              <a:t>16/08/2012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5475-E7A5-4B0F-A03D-5B6516E634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4C12-16F1-4F93-8E7E-31630E9D90A5}" type="datetimeFigureOut">
              <a:rPr lang="en-CA" smtClean="0"/>
              <a:pPr/>
              <a:t>16/08/2012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5475-E7A5-4B0F-A03D-5B6516E634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4C12-16F1-4F93-8E7E-31630E9D90A5}" type="datetimeFigureOut">
              <a:rPr lang="en-CA" smtClean="0"/>
              <a:pPr/>
              <a:t>16/08/2012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5475-E7A5-4B0F-A03D-5B6516E634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4C12-16F1-4F93-8E7E-31630E9D90A5}" type="datetimeFigureOut">
              <a:rPr lang="en-CA" smtClean="0"/>
              <a:pPr/>
              <a:t>16/08/2012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5475-E7A5-4B0F-A03D-5B6516E634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4C12-16F1-4F93-8E7E-31630E9D90A5}" type="datetimeFigureOut">
              <a:rPr lang="en-CA" smtClean="0"/>
              <a:pPr/>
              <a:t>16/08/2012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5475-E7A5-4B0F-A03D-5B6516E634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4C12-16F1-4F93-8E7E-31630E9D90A5}" type="datetimeFigureOut">
              <a:rPr lang="en-CA" smtClean="0"/>
              <a:pPr/>
              <a:t>16/08/2012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5475-E7A5-4B0F-A03D-5B6516E634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4C12-16F1-4F93-8E7E-31630E9D90A5}" type="datetimeFigureOut">
              <a:rPr lang="en-CA" smtClean="0"/>
              <a:pPr/>
              <a:t>16/08/2012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5475-E7A5-4B0F-A03D-5B6516E634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4C12-16F1-4F93-8E7E-31630E9D90A5}" type="datetimeFigureOut">
              <a:rPr lang="en-CA" smtClean="0"/>
              <a:pPr/>
              <a:t>16/08/2012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5475-E7A5-4B0F-A03D-5B6516E634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4C12-16F1-4F93-8E7E-31630E9D90A5}" type="datetimeFigureOut">
              <a:rPr lang="en-CA" smtClean="0"/>
              <a:pPr/>
              <a:t>16/08/2012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5475-E7A5-4B0F-A03D-5B6516E634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4C12-16F1-4F93-8E7E-31630E9D90A5}" type="datetimeFigureOut">
              <a:rPr lang="en-CA" smtClean="0"/>
              <a:pPr/>
              <a:t>16/08/2012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5475-E7A5-4B0F-A03D-5B6516E634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94C12-16F1-4F93-8E7E-31630E9D90A5}" type="datetimeFigureOut">
              <a:rPr lang="en-CA" smtClean="0"/>
              <a:pPr/>
              <a:t>16/08/2012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65475-E7A5-4B0F-A03D-5B6516E63468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animated-gifs.com/displayimage.php?album=72&amp;pos=25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gif"/><Relationship Id="rId5" Type="http://schemas.openxmlformats.org/officeDocument/2006/relationships/hyperlink" Target="http://www.free-animated-gifs.com/displayimage.php?album=72&amp;pos=27" TargetMode="External"/><Relationship Id="rId4" Type="http://schemas.openxmlformats.org/officeDocument/2006/relationships/image" Target="../media/image5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wallpaper4me.com/resize_wallpaper.php?id=559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gif"/><Relationship Id="rId4" Type="http://schemas.openxmlformats.org/officeDocument/2006/relationships/hyperlink" Target="http://www.free-animated-gifs.com/displayimage.php?album=72&amp;pos=3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gif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flash-screen.com/free-wallpaper/breathtaking-animals-illuminated-by-sunset-wallpapers-to-spice-your-desktop/cute-squirrel-wallpaper,1600x900,66189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 l="13581" t="29833" r="32476" b="5068"/>
          <a:stretch>
            <a:fillRect/>
          </a:stretch>
        </p:blipFill>
        <p:spPr bwMode="auto">
          <a:xfrm>
            <a:off x="-180528" y="-27384"/>
            <a:ext cx="9865096" cy="734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580112" y="4919008"/>
            <a:ext cx="343876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28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CA" sz="28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CA" sz="28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CA" sz="28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CA" sz="28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CA" sz="28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CA" sz="28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r"/>
            <a:r>
              <a:rPr lang="en-CA" sz="28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Duy </a:t>
            </a:r>
            <a:r>
              <a:rPr lang="en-CA" sz="28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Hân</a:t>
            </a:r>
            <a:endParaRPr lang="en-CA" sz="2800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CA" sz="28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Piano Minh </a:t>
            </a:r>
            <a:r>
              <a:rPr lang="en-CA" sz="28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Ngọc</a:t>
            </a:r>
            <a:endParaRPr lang="en-CA" sz="2800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CA" sz="28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CA" sz="28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CA" sz="28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V</a:t>
            </a:r>
            <a:r>
              <a:rPr lang="vi-VN" sz="28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CA" sz="28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CA" sz="28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Phụng</a:t>
            </a:r>
            <a:endParaRPr lang="en-CA" sz="280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379308">
            <a:off x="866107" y="912839"/>
            <a:ext cx="40495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CA" sz="5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CA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5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CA" sz="5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endParaRPr lang="en-CA" sz="54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 descr="Free Animation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661248"/>
            <a:ext cx="3048000" cy="933450"/>
          </a:xfrm>
          <a:prstGeom prst="rect">
            <a:avLst/>
          </a:prstGeom>
          <a:noFill/>
        </p:spPr>
      </p:pic>
    </p:spTree>
  </p:cSld>
  <p:clrMapOvr>
    <a:masterClrMapping/>
  </p:clrMapOvr>
  <p:transition advTm="11000">
    <p:sndAc>
      <p:stSnd loop="1">
        <p:snd r:embed="rId2" name="Wav Suoi Toc -Van Phung-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18900000" scaled="1"/>
          </a:gradFill>
          <a:ln w="50800">
            <a:pattFill prst="pct60">
              <a:fgClr>
                <a:srgbClr val="00FFFF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3" name="Picture 2" descr="[IMG]"/>
          <p:cNvPicPr>
            <a:picLocks noChangeAspect="1" noChangeArrowheads="1"/>
          </p:cNvPicPr>
          <p:nvPr/>
        </p:nvPicPr>
        <p:blipFill>
          <a:blip r:embed="rId2" cstate="print"/>
          <a:srcRect b="3762"/>
          <a:stretch>
            <a:fillRect/>
          </a:stretch>
        </p:blipFill>
        <p:spPr bwMode="auto">
          <a:xfrm>
            <a:off x="467544" y="188640"/>
            <a:ext cx="8136904" cy="497144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1659" y="4549676"/>
            <a:ext cx="855234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3600" b="0" i="1" u="none" strike="noStrike" cap="none" spc="0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nên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khóc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vì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</a:t>
            </a:r>
            <a:r>
              <a:rPr lang="vi-VN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ư</a:t>
            </a:r>
            <a:r>
              <a:rPr lang="en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mua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giày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đẹp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mà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nên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cười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cảm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ơn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vì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đã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đôi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chân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giày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http://sl.glitter-graphics.net/pub/910/910698urn4i8cvv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3501008"/>
            <a:ext cx="1152128" cy="1515049"/>
          </a:xfrm>
          <a:prstGeom prst="rect">
            <a:avLst/>
          </a:prstGeom>
          <a:noFill/>
        </p:spPr>
      </p:pic>
      <p:pic>
        <p:nvPicPr>
          <p:cNvPr id="7" name="Picture 8" descr="http://sl.glitter-graphics.net/pub/910/910698urn4i8cvv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67544" y="3573016"/>
            <a:ext cx="1152128" cy="1515049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88889E-6 7.40741E-7 C -0.00763 0.01018 -0.01093 0.01481 -0.02187 0.01666 C -0.02552 0.00926 -0.02465 0.01412 -0.0302 0.01666 C -0.03211 0.00625 -0.02986 0.01227 -0.03333 0.01527 C -0.03975 0.02106 -0.03611 0.01273 -0.03854 0.01944 " pathEditMode="relative" ptsTypes="ffffA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1.85185E-6 C 0.00487 -0.00648 0.00556 -0.01204 0.0073 -1.85185E-6 C 0.01285 -0.00255 0.01285 -0.00764 0.01667 -1.85185E-6 C 0.01772 -0.00046 0.01876 -0.00162 0.0198 -0.00139 C 0.02101 -0.00116 0.02171 0.00162 0.02292 0.00139 C 0.02449 0.00116 0.03091 -0.00556 0.0323 -0.00694 C 0.03351 -0.00185 0.0323 -0.00347 0.03542 -0.00139 " pathEditMode="relative" ptsTypes="ffffff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CCFF">
                  <a:gamma/>
                  <a:shade val="46275"/>
                  <a:invGamma/>
                </a:srgbClr>
              </a:gs>
              <a:gs pos="50000">
                <a:srgbClr val="FFCCFF"/>
              </a:gs>
              <a:gs pos="100000">
                <a:srgbClr val="FFCCFF">
                  <a:gamma/>
                  <a:shade val="46275"/>
                  <a:invGamma/>
                </a:srgbClr>
              </a:gs>
            </a:gsLst>
            <a:lin ang="18900000" scaled="1"/>
          </a:gradFill>
          <a:ln w="50800">
            <a:pattFill prst="pct60">
              <a:fgClr>
                <a:srgbClr val="FF99CC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3" name="Picture 2" descr="C:\Users\Nam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7871792" cy="48441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13" descr="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51825">
            <a:off x="-11520" y="5137126"/>
            <a:ext cx="2302208" cy="1779328"/>
          </a:xfrm>
          <a:prstGeom prst="rect">
            <a:avLst/>
          </a:prstGeom>
          <a:noFill/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39752" y="4941168"/>
            <a:ext cx="648927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3600" b="0" i="1" u="none" strike="noStrike" cap="none" spc="0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Đời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niềm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vui</a:t>
            </a:r>
            <a:endParaRPr lang="fr-CA" sz="36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đèn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dầu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đốt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C 0.00365 0.00162 0.00331 0.00047 0.00522 0.00556 C 0.00574 0.00695 0.00522 0.00903 0.00626 0.00973 C 0.00886 0.01135 0.01181 0.01065 0.01459 0.01111 C 0.01754 0.02315 0.02622 0.01875 0.03543 0.01945 C 0.03733 0.02338 0.03803 0.02709 0.04063 0.03056 " pathEditMode="relative" ptsTypes="fffffA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18900000" scaled="1"/>
          </a:gradFill>
          <a:ln w="50800">
            <a:pattFill prst="pct60">
              <a:fgClr>
                <a:srgbClr val="00FFFF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3" name="Picture 2" descr="C:\Users\Nam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760" y="260648"/>
            <a:ext cx="7956884" cy="48965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4" descr="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0369" y="5254340"/>
            <a:ext cx="2772129" cy="1847068"/>
          </a:xfrm>
          <a:prstGeom prst="rect">
            <a:avLst/>
          </a:prstGeom>
          <a:noFill/>
        </p:spPr>
      </p:pic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1720" y="4941168"/>
            <a:ext cx="68547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3600" b="0" i="1" u="none" strike="noStrike" cap="none" spc="0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Hãy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dè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dặt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loại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khó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khăn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chẳng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bao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giờ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cười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thiếu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cởi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mở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4306 C 0.00347 0.02918 2.22222E-6 0.01436 2.22222E-6 5.55556E-6 " pathEditMode="relative" ptsTypes="fA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18900000" scaled="1"/>
          </a:gradFill>
          <a:ln w="50800">
            <a:pattFill prst="sphere">
              <a:fgClr>
                <a:srgbClr val="FF000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3" name="Picture 2" descr="C:\Users\Nam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595"/>
            <a:ext cx="7920880" cy="5202621"/>
          </a:xfrm>
          <a:prstGeom prst="ellipse">
            <a:avLst/>
          </a:prstGeom>
          <a:ln w="190500" cap="rnd">
            <a:solidFill>
              <a:srgbClr val="FFC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5" descr="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0106">
            <a:off x="41903" y="5146788"/>
            <a:ext cx="1835696" cy="190138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483768" y="5445224"/>
            <a:ext cx="64876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endParaRPr lang="fr-CA" sz="3600" b="0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ngào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22 -0.00556 C -0.02048 -0.00811 -0.01892 -0.0132 -0.01684 -0.01528 C -0.01458 -0.02477 -0.01493 -0.0213 -0.01423 -0.01112 C -0.01389 -0.01204 -0.01354 -0.01274 -0.01319 -0.01389 C -0.01302 -0.01505 -0.01302 -0.01806 -0.0125 -0.01806 C -0.01215 -0.01806 -0.01198 -0.01528 -0.0118 -0.01389 C -0.01163 -0.01158 -0.01146 -0.00926 -0.01111 -0.00695 C -0.01111 -0.00741 -0.00955 -0.01413 -0.0092 -0.01389 C -0.00868 -0.01366 -0.00851 -0.01088 -0.00816 -0.00973 C -0.00781 -0.0088 -0.00746 -0.0088 -0.00712 -0.00834 C -0.00555 0.00162 -0.0066 -0.0007 -0.00451 0.00138 C -0.00295 0.00555 -0.00156 0.00324 -1.38889E-6 4.81481E-6 " pathEditMode="relative" rAng="0" ptsTypes="fffffffffffA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-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7C80">
                  <a:gamma/>
                  <a:shade val="46275"/>
                  <a:invGamma/>
                </a:srgbClr>
              </a:gs>
              <a:gs pos="50000">
                <a:srgbClr val="FF7C80"/>
              </a:gs>
              <a:gs pos="100000">
                <a:srgbClr val="FF7C80">
                  <a:gamma/>
                  <a:shade val="46275"/>
                  <a:invGamma/>
                </a:srgbClr>
              </a:gs>
            </a:gsLst>
            <a:lin ang="2700000" scaled="1"/>
          </a:gradFill>
          <a:ln w="50800">
            <a:pattFill prst="pct60">
              <a:fgClr>
                <a:srgbClr val="FF7C80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3" name="Picture 2" descr="C:\Users\Nam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762" y="260648"/>
            <a:ext cx="8073898" cy="49685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6" descr="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4918435"/>
            <a:ext cx="2664296" cy="1966949"/>
          </a:xfrm>
          <a:prstGeom prst="rect">
            <a:avLst/>
          </a:prstGeom>
          <a:noFill/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5103674"/>
            <a:ext cx="88344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3600" b="0" i="1" u="none" strike="noStrike" cap="none" spc="0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Chân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đau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nhắc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nhở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nên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đổi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đôi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giày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mới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tâm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hồn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đau</a:t>
            </a:r>
            <a:r>
              <a:rPr lang="fr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nhắc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nhở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đổi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suy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DDDDDD">
                  <a:gamma/>
                  <a:shade val="46275"/>
                  <a:invGamma/>
                </a:srgbClr>
              </a:gs>
              <a:gs pos="50000">
                <a:srgbClr val="DDDDDD"/>
              </a:gs>
              <a:gs pos="100000">
                <a:srgbClr val="DDDDDD">
                  <a:gamma/>
                  <a:shade val="46275"/>
                  <a:invGamma/>
                </a:srgbClr>
              </a:gs>
            </a:gsLst>
            <a:lin ang="18900000" scaled="1"/>
          </a:gradFill>
          <a:ln w="50800">
            <a:pattFill prst="pct60">
              <a:fgClr>
                <a:srgbClr val="B2B2B2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3" name="Picture 2" descr="C:\Users\Nam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62156" cy="526901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6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7204" y="5013176"/>
            <a:ext cx="2253307" cy="184482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4" y="5517232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 </a:t>
            </a:r>
            <a:r>
              <a:rPr lang="fr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lang="fr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nhìn</a:t>
            </a:r>
            <a:r>
              <a:rPr lang="fr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lang="fr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fr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fr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góc</a:t>
            </a:r>
            <a:r>
              <a:rPr lang="fr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</a:t>
            </a:r>
            <a:r>
              <a:rPr lang="fr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khác</a:t>
            </a:r>
            <a:r>
              <a:rPr lang="fr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fr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mắt</a:t>
            </a:r>
            <a:r>
              <a:rPr lang="fr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lang="fr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lang="fr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nụ</a:t>
            </a:r>
            <a:r>
              <a:rPr lang="fr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cười</a:t>
            </a:r>
            <a:endParaRPr lang="en-CA" sz="3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CCCC00"/>
              </a:gs>
              <a:gs pos="50000">
                <a:srgbClr val="CCCC00">
                  <a:gamma/>
                  <a:shade val="46275"/>
                  <a:invGamma/>
                </a:srgbClr>
              </a:gs>
              <a:gs pos="100000">
                <a:srgbClr val="CCCC00"/>
              </a:gs>
            </a:gsLst>
            <a:lin ang="18900000" scaled="1"/>
          </a:gradFill>
          <a:ln w="50800">
            <a:pattFill prst="pct60">
              <a:fgClr>
                <a:srgbClr val="CCCC0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9217" name="Picture 1" descr="C:\Users\Nam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490148" cy="52247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7624" y="4941168"/>
            <a:ext cx="70070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3600" b="0" i="1" u="none" strike="noStrike" cap="none" spc="0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Ðừng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khóc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vì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việc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đã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qua,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hãy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cười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vì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việc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đang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chờ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phía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trước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Free Animation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2825" y="4149080"/>
            <a:ext cx="1781175" cy="1200150"/>
          </a:xfrm>
          <a:prstGeom prst="rect">
            <a:avLst/>
          </a:prstGeom>
          <a:noFill/>
        </p:spPr>
      </p:pic>
      <p:pic>
        <p:nvPicPr>
          <p:cNvPr id="7" name="Picture 4" descr="Free Animation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889656">
            <a:off x="6865034" y="4604314"/>
            <a:ext cx="1611887" cy="1086084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259E-6 C -0.00955 0.00139 -0.01736 0.00417 -0.02292 0.01528 C -0.0283 0.01042 -0.02795 0.01598 -0.03334 0.01111 C -0.03872 0.01343 -0.04375 0.01598 -0.04896 0.01945 C -0.0566 0.01898 -0.06441 0.02014 -0.07188 0.01806 C -0.07327 0.0176 -0.07153 0.01297 -0.07292 0.0125 C -0.07466 0.01204 -0.0757 0.01505 -0.07709 0.01667 C -0.07952 0.01945 -0.08403 0.025 -0.0875 0.025 " pathEditMode="relative" ptsTypes="fffffffA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259E-6 C -0.00955 0.00139 -0.01736 0.00417 -0.02292 0.01528 C -0.0283 0.01042 -0.02795 0.01598 -0.03334 0.01111 C -0.03872 0.01343 -0.04375 0.01598 -0.04896 0.01945 C -0.0566 0.01898 -0.06441 0.02014 -0.07188 0.01806 C -0.07327 0.0176 -0.07153 0.01297 -0.07292 0.0125 C -0.07466 0.01204 -0.0757 0.01505 -0.07709 0.01667 C -0.07952 0.01945 -0.08403 0.025 -0.0875 0.025 " pathEditMode="relative" ptsTypes="fffffffA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0000">
                  <a:gamma/>
                  <a:shade val="46275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50800">
            <a:pattFill prst="pct60">
              <a:fgClr>
                <a:srgbClr val="FF0000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3" name="Picture 2" descr="http://www.scenicreflections.com/files/Funny_Squirrel_Wallpaper_10c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1"/>
            <a:ext cx="7272808" cy="482453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3688" y="4365104"/>
            <a:ext cx="718818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3600" b="0" i="1" u="none" strike="noStrike" cap="none" spc="0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nụ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cười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rẻ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hơn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tiền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điện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thế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nhưng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nụ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cười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lại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tỏa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sáng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nhiều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hơn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hàng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trǎm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bóng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đèn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://sl.glitter-graphics.net/pub/1392/1392279flh95npmfw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78640">
            <a:off x="100273" y="5229200"/>
            <a:ext cx="1008112" cy="1435077"/>
          </a:xfrm>
          <a:prstGeom prst="rect">
            <a:avLst/>
          </a:prstGeom>
          <a:noFill/>
        </p:spPr>
      </p:pic>
      <p:pic>
        <p:nvPicPr>
          <p:cNvPr id="8" name="Picture 2" descr="http://sl.glitter-graphics.net/pub/1392/1392279flh95npmfw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71285">
            <a:off x="1018562" y="5470512"/>
            <a:ext cx="854663" cy="1216639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1.85185E-6 C 0.00277 -0.00556 0.00277 -0.00949 0.00833 -0.00695 C 0.01371 0.0037 0.01215 -0.00185 0.01354 0.00972 C 0.01492 0.00231 0.01909 -0.00116 0.02083 -0.00834 C 0.02117 -0.00509 0.02135 -0.00185 0.02187 0.00139 C 0.02204 0.00278 0.02187 0.00555 0.02291 0.00555 C 0.02395 0.00555 0.02326 0.00254 0.02395 0.00139 C 0.02482 1.85185E-6 0.02604 -0.00047 0.02708 -0.00139 C 0.02742 -0.00324 0.02673 -0.00648 0.02812 -0.00695 C 0.0309 -0.00787 0.03281 0.00463 0.03333 0.00694 C 0.03419 0.00509 0.04166 -0.01736 0.04166 -0.00417 " pathEditMode="relative" ptsTypes="ffffffffffA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1.85185E-6 C 0.00277 -0.00556 0.00277 -0.00949 0.00833 -0.00695 C 0.01371 0.0037 0.01215 -0.00185 0.01354 0.00972 C 0.01492 0.00231 0.01909 -0.00116 0.02083 -0.00834 C 0.02117 -0.00509 0.02135 -0.00185 0.02187 0.00139 C 0.02204 0.00278 0.02187 0.00555 0.02291 0.00555 C 0.02395 0.00555 0.02326 0.00254 0.02395 0.00139 C 0.02482 1.85185E-6 0.02604 -0.00047 0.02708 -0.00139 C 0.02742 -0.00324 0.02673 -0.00648 0.02812 -0.00695 C 0.0309 -0.00787 0.03281 0.00463 0.03333 0.00694 C 0.03419 0.00509 0.04166 -0.01736 0.04166 -0.00417 " pathEditMode="relative" ptsTypes="ffffffffff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CCCC"/>
              </a:gs>
              <a:gs pos="100000">
                <a:srgbClr val="FFCCCC">
                  <a:gamma/>
                  <a:shade val="50980"/>
                  <a:invGamma/>
                </a:srgbClr>
              </a:gs>
            </a:gsLst>
            <a:lin ang="2700000" scaled="1"/>
          </a:gradFill>
          <a:ln w="50800">
            <a:pattFill prst="pct60">
              <a:fgClr>
                <a:srgbClr val="FF99CC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3" name="Picture 2" descr="C:\Users\Nam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1"/>
            <a:ext cx="8388424" cy="50405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4549676"/>
            <a:ext cx="841929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3600" b="0" i="1" u="none" strike="noStrike" cap="none" spc="0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kumimoji="0" lang="en-US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đem</a:t>
            </a:r>
            <a:r>
              <a:rPr kumimoji="0" lang="en-US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cười</a:t>
            </a:r>
            <a:r>
              <a:rPr kumimoji="0" lang="en-US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r>
              <a:rPr kumimoji="0" lang="en-US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nhưng</a:t>
            </a:r>
            <a:r>
              <a:rPr kumimoji="0" lang="en-US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cũng</a:t>
            </a:r>
            <a:r>
              <a:rPr kumimoji="0" lang="en-US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lắng</a:t>
            </a:r>
            <a:r>
              <a:rPr kumimoji="0" lang="en-US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kumimoji="0" lang="en-US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giọt</a:t>
            </a:r>
            <a:r>
              <a:rPr kumimoji="0" lang="en-US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mắt</a:t>
            </a:r>
            <a:r>
              <a:rPr kumimoji="0" lang="en-US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đằng</a:t>
            </a:r>
            <a:r>
              <a:rPr kumimoji="0" lang="en-US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cười</a:t>
            </a:r>
            <a:r>
              <a:rPr kumimoji="0" lang="en-US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ấy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http://server1.ecobugdoctor.com/ebd/Services/squirre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3717032"/>
            <a:ext cx="1296144" cy="1399202"/>
          </a:xfrm>
          <a:prstGeom prst="rect">
            <a:avLst/>
          </a:prstGeom>
          <a:noFill/>
        </p:spPr>
      </p:pic>
      <p:pic>
        <p:nvPicPr>
          <p:cNvPr id="9" name="Picture 4" descr="http://server1.ecobugdoctor.com/ebd/Services/squirre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65091">
            <a:off x="6703069" y="3884162"/>
            <a:ext cx="1162735" cy="1255186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9259E-6 C -0.00104 -0.00232 -0.00121 -0.00602 -0.00312 -0.00695 C -0.00521 -0.00787 -0.00937 -0.00417 -0.00937 -0.00417 C -0.0118 0.00092 -0.01406 0.00092 -0.01771 0.00417 C -0.02378 0.00139 -0.02101 -0.00533 -0.025 0.00278 C -0.03107 -0.00255 -0.02795 0.00417 -0.03437 0.00139 C -0.04166 0.00787 -0.03854 0.0088 -0.04375 0.00417 C -0.04548 0.00463 -0.04722 0.00509 -0.04896 0.00555 C -0.05104 0.00602 -0.05521 0.00694 -0.05521 0.00694 " pathEditMode="relative" ptsTypes="ffffffffA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9259E-6 C -0.00104 -0.00232 -0.00121 -0.00602 -0.00312 -0.00695 C -0.00521 -0.00787 -0.00937 -0.00417 -0.00937 -0.00417 C -0.0118 0.00092 -0.01406 0.00092 -0.01771 0.00417 C -0.02378 0.00139 -0.02101 -0.00533 -0.025 0.00278 C -0.03107 -0.00255 -0.02795 0.00417 -0.03437 0.00139 C -0.04166 0.00787 -0.03854 0.0088 -0.04375 0.00417 C -0.04548 0.00463 -0.04722 0.00509 -0.04896 0.00555 C -0.05104 0.00602 -0.05521 0.00694 -0.05521 0.00694 " pathEditMode="relative" ptsTypes="ffffffffA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0000">
                  <a:gamma/>
                  <a:shade val="46275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50800">
            <a:pattFill prst="pct60">
              <a:fgClr>
                <a:srgbClr val="FF0000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2049" name="Picture 1" descr="C:\Users\Nam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16632"/>
            <a:ext cx="7722858" cy="47525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568" y="4365104"/>
            <a:ext cx="600677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3600" b="0" i="1" u="none" strike="noStrike" cap="none" spc="0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Nếu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phải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chọn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giữa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đau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đớn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tâm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hồn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trống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rỗng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vô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cảm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chẳng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thà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tôi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chọn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đau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đớn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304" y="5157192"/>
            <a:ext cx="1692696" cy="2759669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C -0.00052 -0.00556 -0.00208 -0.01111 -0.00208 -0.01667 C -0.00208 -0.02292 0.00035 -0.03125 0.00104 -0.0375 C 0.00035 -0.05069 -0.00017 -0.05995 -0.00208 -0.07222 C -0.00295 -0.07755 -0.00521 -0.08218 -0.00625 -0.0875 C -0.00747 -0.10926 -0.00937 -0.13079 -0.00937 -0.15278 " pathEditMode="relative" ptsTypes="fffffA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farm8.staticflickr.com/7134/7066392357_969f271b7e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-365822"/>
            <a:ext cx="6480720" cy="602707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4570464" y="3645024"/>
            <a:ext cx="4322016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CA" sz="3200" b="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CA" sz="3200" b="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endParaRPr lang="en-CA" sz="3200" b="0" i="1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CA" sz="3200" b="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vi-VN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đẹ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 </a:t>
            </a:r>
            <a:endParaRPr lang="en-CA" sz="3200" b="0" i="1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CA" sz="3200" b="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CA" sz="3200" b="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&amp; n</a:t>
            </a:r>
            <a:r>
              <a:rPr lang="vi-VN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CA" sz="3200" b="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CA" sz="3200" b="0" i="1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CA" sz="3200" b="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CA" sz="3200" b="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CA" sz="3200" b="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endParaRPr lang="en-CA" sz="3200" b="0" i="1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CA" sz="3200" b="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CA" sz="3200" b="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CA" sz="3200" b="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lang="en-CA" sz="32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4" name="Picture 2" descr="http://vansweden.net/bgg/bob/squirrels/LARGE/party_squirrel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916832"/>
            <a:ext cx="1944216" cy="1911813"/>
          </a:xfrm>
          <a:prstGeom prst="rect">
            <a:avLst/>
          </a:prstGeom>
          <a:noFill/>
        </p:spPr>
      </p:pic>
      <p:pic>
        <p:nvPicPr>
          <p:cNvPr id="16" name="Picture 4" descr="http://sl.glitter-graphics.net/pub/3305/3305949o3u42zrs2f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700808"/>
            <a:ext cx="1682747" cy="1856631"/>
          </a:xfrm>
          <a:prstGeom prst="rect">
            <a:avLst/>
          </a:prstGeom>
          <a:noFill/>
        </p:spPr>
      </p:pic>
      <p:pic>
        <p:nvPicPr>
          <p:cNvPr id="17" name="Picture 5" descr="2761756k3z0z4kcbq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933056"/>
            <a:ext cx="1440160" cy="20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0000">
                  <a:gamma/>
                  <a:shade val="46275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50800">
            <a:pattFill prst="pct60">
              <a:fgClr>
                <a:srgbClr val="FF0000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3" name="Picture 2" descr="C:\Users\Nam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436142" cy="48245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7584" y="4437112"/>
            <a:ext cx="746229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3600" b="0" i="1" u="none" strike="noStrike" cap="none" spc="0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bi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trách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gió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lạc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hi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vọng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gió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đổi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hướng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thực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tế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thì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điều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chỉnh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cánh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buồm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http://sl.glitter-graphics.net/pub/2409/2409264vmq8p81d5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164288" y="4077072"/>
            <a:ext cx="1440160" cy="1340839"/>
          </a:xfrm>
          <a:prstGeom prst="rect">
            <a:avLst/>
          </a:prstGeom>
          <a:noFill/>
        </p:spPr>
      </p:pic>
      <p:pic>
        <p:nvPicPr>
          <p:cNvPr id="8" name="Picture 6" descr="http://sl.glitter-graphics.net/pub/2409/2409264vmq8p81d5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77072"/>
            <a:ext cx="1440160" cy="1340839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C -0.00052 -0.00231 -0.00086 -0.00694 -0.00416 -0.00555 C -0.00659 -0.0044 -0.01041 -1.48148E-6 -0.01041 -1.48148E-6 C -0.01267 -0.0088 -0.00989 -0.00185 -0.01354 -1.48148E-6 C -0.01458 0.00046 -0.01562 -0.00092 -0.01666 -0.00139 C -0.0177 -0.00046 -0.01875 0.00208 -0.01979 0.00139 C -0.021 0.00046 -0.02031 -0.00231 -0.02083 -0.00417 C -0.02239 -0.00903 -0.02274 -0.00833 -0.02604 -0.00972 C -0.02951 -0.00278 -0.03316 0.00185 -0.03854 0.00556 C -0.03975 0.01042 -0.03889 0.01065 -0.04062 0.00833 " pathEditMode="relative" ptsTypes="fffffffffA">
                                      <p:cBhvr>
                                        <p:cTn id="2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6 C 0.00573 -0.00185 0.00625 -0.00602 0.01146 -0.00139 C 0.0125 -0.00185 0.01354 -0.00301 0.01459 -0.00277 C 0.01684 -0.00254 0.02084 -3.7037E-6 0.02084 -3.7037E-6 C 0.02813 -0.00115 0.02899 -3.7037E-6 0.03542 -3.7037E-6 " pathEditMode="relative" ptsTypes="ffffA">
                                      <p:cBhvr>
                                        <p:cTn id="2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  <p:bldP spid="1536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00">
                  <a:gamma/>
                  <a:shade val="46275"/>
                  <a:invGamma/>
                </a:srgbClr>
              </a:gs>
              <a:gs pos="100000">
                <a:srgbClr val="FF9900"/>
              </a:gs>
            </a:gsLst>
            <a:lin ang="5400000" scaled="1"/>
          </a:gradFill>
          <a:ln w="50800">
            <a:pattFill prst="pct60">
              <a:fgClr>
                <a:srgbClr val="FF99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5" name="Picture 2" descr="C:\Users\Nam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388424" cy="516210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ctangle 5"/>
          <p:cNvSpPr/>
          <p:nvPr/>
        </p:nvSpPr>
        <p:spPr>
          <a:xfrm>
            <a:off x="1043608" y="5491098"/>
            <a:ext cx="68018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fr-CA" sz="3600" b="0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endParaRPr lang="en-CA" sz="3600" b="0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http://sl.glitter-graphics.net/pub/910/910701jd259099h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221088"/>
            <a:ext cx="2304256" cy="1275022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1.11111E-6 C -0.00763 0.00301 -0.01336 0.00463 -0.01979 0.01112 C -0.02048 0.00926 -0.02135 0.00741 -0.02187 0.00556 C -0.02239 0.00371 -0.02152 0.0007 -0.02291 -1.11111E-6 C -0.02413 -0.00046 -0.02413 0.00278 -0.02499 0.00417 C -0.02586 0.00579 -0.02725 0.00672 -0.02812 0.00834 C -0.02968 0.01088 -0.03229 0.01667 -0.03229 0.01667 C -0.03263 0.01482 -0.03246 0.0125 -0.03333 0.01112 C -0.03611 0.00649 -0.03802 0.0125 -0.04062 0.0125 " pathEditMode="relative" ptsTypes="ffffffffA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DDDDDD">
                  <a:gamma/>
                  <a:shade val="46275"/>
                  <a:invGamma/>
                </a:srgbClr>
              </a:gs>
              <a:gs pos="50000">
                <a:srgbClr val="DDDDDD"/>
              </a:gs>
              <a:gs pos="100000">
                <a:srgbClr val="DDDDDD">
                  <a:gamma/>
                  <a:shade val="46275"/>
                  <a:invGamma/>
                </a:srgbClr>
              </a:gs>
            </a:gsLst>
            <a:lin ang="18900000" scaled="1"/>
          </a:gradFill>
          <a:ln w="50800">
            <a:pattFill prst="pct60">
              <a:fgClr>
                <a:srgbClr val="B2B2B2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44033" name="Picture 1" descr="C:\Users\Nam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388424" cy="516210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C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7624" y="5103674"/>
            <a:ext cx="71561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Phần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lớn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nỗi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khổ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đều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do con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tự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gây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ra </a:t>
            </a:r>
          </a:p>
          <a:p>
            <a:pPr algn="ctr"/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vì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nhận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thức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trị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cuộc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sống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http://server1.ecobugdoctor.com/ebd/Services/squirre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660232" y="3789040"/>
            <a:ext cx="1152128" cy="1243735"/>
          </a:xfrm>
          <a:prstGeom prst="rect">
            <a:avLst/>
          </a:prstGeom>
          <a:noFill/>
        </p:spPr>
      </p:pic>
      <p:pic>
        <p:nvPicPr>
          <p:cNvPr id="7" name="Picture 4" descr="http://server1.ecobugdoctor.com/ebd/Services/squirre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3717032"/>
            <a:ext cx="1152128" cy="1243735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9259E-6 C -0.00104 -0.00232 -0.00121 -0.00602 -0.00312 -0.00695 C -0.00521 -0.00787 -0.00937 -0.00417 -0.00937 -0.00417 C -0.0118 0.00092 -0.01406 0.00092 -0.01771 0.00417 C -0.02378 0.00139 -0.02101 -0.00533 -0.025 0.00278 C -0.03107 -0.00255 -0.02795 0.00417 -0.03437 0.00139 C -0.04166 0.00787 -0.03854 0.0088 -0.04375 0.00417 C -0.04548 0.00463 -0.04722 0.00509 -0.04896 0.00555 C -0.05104 0.00602 -0.05521 0.00694 -0.05521 0.00694 " pathEditMode="relative" ptsTypes="ffffffffA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9259E-6 C -0.00104 -0.00232 -0.00121 -0.00602 -0.00312 -0.00695 C -0.00521 -0.00787 -0.00937 -0.00417 -0.00937 -0.00417 C -0.0118 0.00092 -0.01406 0.00092 -0.01771 0.00417 C -0.02378 0.00139 -0.02101 -0.00533 -0.025 0.00278 C -0.03107 -0.00255 -0.02795 0.00417 -0.03437 0.00139 C -0.04166 0.00787 -0.03854 0.0088 -0.04375 0.00417 C -0.04548 0.00463 -0.04722 0.00509 -0.04896 0.00555 C -0.05104 0.00602 -0.05521 0.00694 -0.05521 0.00694 " pathEditMode="relative" ptsTypes="ffffffffA">
                                      <p:cBhvr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CCCC00"/>
              </a:gs>
              <a:gs pos="50000">
                <a:srgbClr val="CCCC00">
                  <a:gamma/>
                  <a:shade val="46275"/>
                  <a:invGamma/>
                </a:srgbClr>
              </a:gs>
              <a:gs pos="100000">
                <a:srgbClr val="CCCC00"/>
              </a:gs>
            </a:gsLst>
            <a:lin ang="18900000" scaled="1"/>
          </a:gradFill>
          <a:ln w="50800">
            <a:pattFill prst="pct60">
              <a:fgClr>
                <a:srgbClr val="CCCC0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3" name="Picture 2" descr="C:\Users\Nam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8388424" cy="48965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C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3405" y="5013176"/>
            <a:ext cx="76370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Hãy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tự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hỏi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đem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niềm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vui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khác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trước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khi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đòi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hỏi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khác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đem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hạnh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phúc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tới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http://sl.glitter-graphics.net/pub/910/910701jd259099h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23528" y="4077072"/>
            <a:ext cx="1800200" cy="996111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1.11111E-6 C -0.00763 0.00301 -0.01336 0.00463 -0.01979 0.01112 C -0.02048 0.00926 -0.02135 0.00741 -0.02187 0.00556 C -0.02239 0.00371 -0.02152 0.0007 -0.02291 -1.11111E-6 C -0.02413 -0.00046 -0.02413 0.00278 -0.02499 0.00417 C -0.02586 0.00579 -0.02725 0.00672 -0.02812 0.00834 C -0.02968 0.01088 -0.03229 0.01667 -0.03229 0.01667 C -0.03263 0.01482 -0.03246 0.0125 -0.03333 0.01112 C -0.03611 0.00649 -0.03802 0.0125 -0.04062 0.0125 " pathEditMode="relative" ptsTypes="ffffffffA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CCFF">
                  <a:gamma/>
                  <a:shade val="46275"/>
                  <a:invGamma/>
                </a:srgbClr>
              </a:gs>
              <a:gs pos="50000">
                <a:srgbClr val="FFCCFF"/>
              </a:gs>
              <a:gs pos="100000">
                <a:srgbClr val="FFCCFF">
                  <a:gamma/>
                  <a:shade val="46275"/>
                  <a:invGamma/>
                </a:srgbClr>
              </a:gs>
            </a:gsLst>
            <a:lin ang="18900000" scaled="1"/>
          </a:gradFill>
          <a:ln w="50800">
            <a:pattFill prst="pct60">
              <a:fgClr>
                <a:srgbClr val="FF99CC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1026" name="Picture 2" descr="C:\Users\Nam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6632"/>
            <a:ext cx="8244408" cy="48245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C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4941168"/>
            <a:ext cx="85250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nghe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điện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thoại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hãy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mỉm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cười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algn="r"/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dù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đầu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dây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bên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kia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thấy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cảm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nhận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nụ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cười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Squirrel animal graphic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95536" y="3717032"/>
            <a:ext cx="1834361" cy="1310258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5.55556E-6 C -0.00121 -0.00256 -0.00225 -0.00626 -0.0052 -0.00556 C -0.00989 -0.00464 -0.01562 0.00694 -0.01562 0.00694 C -0.01684 0.01203 -0.01961 0.01434 -0.02083 0.01944 C -0.02152 0.01805 -0.0217 0.01527 -0.02291 0.01527 C -0.02395 0.01527 -0.02291 0.01944 -0.02395 0.01944 C -0.025 0.01944 -0.02465 0.01666 -0.025 0.01527 C -0.02604 0.01758 -0.02691 0.02013 -0.02812 0.02221 C -0.0368 0.03772 -0.02743 0.003 -0.03541 0.00832 " pathEditMode="relative" ptsTypes="ffffffff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18900000" scaled="1"/>
          </a:gradFill>
          <a:ln w="50800">
            <a:pattFill prst="pct60">
              <a:fgClr>
                <a:srgbClr val="00FFFF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6" name="Picture 2" descr="http://farm4.staticflickr.com/3527/3914803044_b758a75e7f_b.jpg"/>
          <p:cNvPicPr>
            <a:picLocks noChangeAspect="1" noChangeArrowheads="1"/>
          </p:cNvPicPr>
          <p:nvPr/>
        </p:nvPicPr>
        <p:blipFill>
          <a:blip r:embed="rId2" cstate="print"/>
          <a:srcRect t="10781" r="6250" b="11822"/>
          <a:stretch>
            <a:fillRect/>
          </a:stretch>
        </p:blipFill>
        <p:spPr bwMode="auto">
          <a:xfrm>
            <a:off x="323528" y="188640"/>
            <a:ext cx="8280920" cy="538774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C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5517232"/>
            <a:ext cx="81174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Hãy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luôn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bận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rộn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bận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thời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buồn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http://sl.glitter-graphics.net/pub/2545/2545298bhis2lxj28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365104"/>
            <a:ext cx="3133725" cy="1666875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4.07407E-6 C 0.00122 -0.00509 0.00348 -0.00903 0.00521 -0.01389 C 0.00382 -0.01435 0.00244 -0.01528 0.00105 -0.01528 C -0.00034 -0.01528 -0.00746 -0.01204 5.83333E-6 -0.01528 C 0.00261 -0.02547 0.00157 -0.02084 0.00313 -0.02917 C 0.0007 -0.03912 0.00313 -0.02662 0.00313 -0.03889 C 0.00313 -0.04213 0.00209 -0.04537 0.00209 -0.04861 " pathEditMode="relative" ptsTypes="ffffffA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lin ang="2700000" scaled="1"/>
          </a:gradFill>
          <a:ln w="50800">
            <a:pattFill prst="pct60">
              <a:fgClr>
                <a:srgbClr val="FFFF00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3" name="Picture 2" descr="http://www.activelightphotography.com/Pictures/Wildlife/Mammals/Squirrels%20-%20Ground/DML-GS-CA0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0978"/>
            <a:ext cx="7453980" cy="49662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3322" y="3789040"/>
            <a:ext cx="8783174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3600" b="0" i="1" u="none" strike="noStrike" cap="none" spc="0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Nhiều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khóc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khi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chào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đời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than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phiền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khi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đang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sống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chán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chường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khi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tắt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thở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ạn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hãy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sống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tích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cực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vui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hơn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như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thế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nhé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http://preview.turbosquid.com/Preview/2012/05/22__17_38_54/squirrel_HDwhite01.jpg2eb82ce9-15ea-445f-96d2-e0151fb2bde4Larg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496" y="3068960"/>
            <a:ext cx="2114600" cy="2114600"/>
          </a:xfrm>
          <a:prstGeom prst="rect">
            <a:avLst/>
          </a:prstGeom>
          <a:noFill/>
        </p:spPr>
      </p:pic>
      <p:pic>
        <p:nvPicPr>
          <p:cNvPr id="8" name="Picture 7" descr="http://preview.turbosquid.com/Preview/2012/05/22__17_38_54/squirrel_HDwhite01.jpg2eb82ce9-15ea-445f-96d2-e0151fb2bde4Larg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921896" y="2996952"/>
            <a:ext cx="2114600" cy="2114600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C 0.00521 -0.00347 0.00677 -0.0074 0.01042 3.7037E-7 C 0.01649 -0.00162 0.02153 -0.00092 0.02708 0.00278 " pathEditMode="relative" ptsTypes="ffA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5.92593E-6 C -0.00034 -0.00138 7.22222E-6 -0.0037 -0.00104 -0.00416 C -0.00225 -0.00462 -0.00312 -0.00046 -0.00416 -0.00138 C -0.00555 -0.00277 -0.00486 -0.00601 -0.0052 -0.00833 C -0.00954 -0.00647 -0.00972 -0.00231 -0.01249 0.00279 C -0.01597 -0.00416 -0.01649 -0.00092 -0.02187 0.0014 C -0.02534 -0.00022 -0.02499 -0.00138 -0.02499 0.0014 " pathEditMode="relative" ptsTypes="ffffffA">
                                      <p:cBhvr>
                                        <p:cTn id="1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7C80">
                  <a:gamma/>
                  <a:shade val="46275"/>
                  <a:invGamma/>
                </a:srgbClr>
              </a:gs>
              <a:gs pos="50000">
                <a:srgbClr val="FF7C80"/>
              </a:gs>
              <a:gs pos="100000">
                <a:srgbClr val="FF7C80">
                  <a:gamma/>
                  <a:shade val="46275"/>
                  <a:invGamma/>
                </a:srgbClr>
              </a:gs>
            </a:gsLst>
            <a:lin ang="2700000" scaled="1"/>
          </a:gradFill>
          <a:ln w="50800">
            <a:pattFill prst="pct60">
              <a:fgClr>
                <a:srgbClr val="FF7C80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4" name="Picture 2" descr="http://th07.deviantart.net/fs71/PRE/f/2012/140/b/3/cute_baby_squirrel_by_tauzero-d50f8o5.jpg"/>
          <p:cNvPicPr>
            <a:picLocks noChangeAspect="1" noChangeArrowheads="1"/>
          </p:cNvPicPr>
          <p:nvPr/>
        </p:nvPicPr>
        <p:blipFill>
          <a:blip r:embed="rId2" cstate="print"/>
          <a:srcRect l="8846" t="3154" r="5416" b="14181"/>
          <a:stretch>
            <a:fillRect/>
          </a:stretch>
        </p:blipFill>
        <p:spPr bwMode="auto">
          <a:xfrm>
            <a:off x="539552" y="156978"/>
            <a:ext cx="8244408" cy="51442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/>
          <p:cNvSpPr/>
          <p:nvPr/>
        </p:nvSpPr>
        <p:spPr>
          <a:xfrm>
            <a:off x="1835696" y="4869160"/>
            <a:ext cx="61077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3600" b="0" i="1" u="none" strike="noStrike" cap="none" spc="0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vi-VN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Quan trọng không phải là </a:t>
            </a:r>
            <a:endParaRPr kumimoji="0" lang="en-CA" sz="3600" b="0" i="1" u="none" strike="noStrike" cap="none" spc="0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vi-VN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bạn quen biết thật nhiều người, </a:t>
            </a:r>
            <a:endParaRPr kumimoji="0" lang="en-CA" sz="3600" b="0" i="1" u="none" strike="noStrike" cap="none" spc="0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Picture 4" descr="http://animalmakers.com/Catalog/images/squirrel_2248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8520" y="4509120"/>
            <a:ext cx="1403648" cy="1138960"/>
          </a:xfrm>
          <a:prstGeom prst="rect">
            <a:avLst/>
          </a:prstGeom>
          <a:noFill/>
        </p:spPr>
      </p:pic>
      <p:pic>
        <p:nvPicPr>
          <p:cNvPr id="8" name="Picture 4" descr="http://animalmakers.com/Catalog/images/squirrel_2248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66334" flipH="1">
            <a:off x="1368152" y="4567548"/>
            <a:ext cx="1331640" cy="1080531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C 0.00399 -0.00533 0.00417 -0.0125 0.00625 -0.00417 C 0.01111 -0.00556 0.01476 -0.00602 0.01875 -0.00973 C 0.01997 -0.00325 0.01979 -0.00093 0.02396 0.00277 C 0.0283 0.00185 0.03247 0.00115 0.03646 -0.00139 " pathEditMode="relative" ptsTypes="ffffA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C -0.00556 0.00486 -0.00139 0.00301 -0.00521 -0.00417 C -0.00591 -0.00556 -0.0073 -0.00602 -0.00834 -0.00695 C -0.01337 0.00301 -0.01146 -0.00162 -0.01459 0.00694 C -0.0165 -0.0007 -0.01441 0.00393 -0.01771 0.00694 C -0.02362 0.0125 -0.02292 0.01134 -0.02292 0.00694 " pathEditMode="relative" ptsTypes="fffffA">
                                      <p:cBhvr>
                                        <p:cTn id="1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DDDDDD">
                  <a:gamma/>
                  <a:shade val="46275"/>
                  <a:invGamma/>
                </a:srgbClr>
              </a:gs>
              <a:gs pos="50000">
                <a:srgbClr val="DDDDDD"/>
              </a:gs>
              <a:gs pos="100000">
                <a:srgbClr val="DDDDDD">
                  <a:gamma/>
                  <a:shade val="46275"/>
                  <a:invGamma/>
                </a:srgbClr>
              </a:gs>
            </a:gsLst>
            <a:lin ang="18900000" scaled="1"/>
          </a:gradFill>
          <a:ln w="50800">
            <a:pattFill prst="pct60">
              <a:fgClr>
                <a:srgbClr val="B2B2B2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3" name="Picture 2" descr="http://www.wildbirdimages.com/wl2011/503_9502_Squirrel2X3_dpr.jpg"/>
          <p:cNvPicPr>
            <a:picLocks noChangeAspect="1" noChangeArrowheads="1"/>
          </p:cNvPicPr>
          <p:nvPr/>
        </p:nvPicPr>
        <p:blipFill>
          <a:blip r:embed="rId2" cstate="print"/>
          <a:srcRect t="9005"/>
          <a:stretch>
            <a:fillRect/>
          </a:stretch>
        </p:blipFill>
        <p:spPr bwMode="auto">
          <a:xfrm>
            <a:off x="200472" y="144016"/>
            <a:ext cx="8620000" cy="5229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/>
          <p:cNvSpPr/>
          <p:nvPr/>
        </p:nvSpPr>
        <p:spPr>
          <a:xfrm>
            <a:off x="971600" y="5445224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lang="vi-VN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à </a:t>
            </a:r>
            <a:r>
              <a:rPr lang="vi-VN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 bao nhiêu người sẽ tiếc nuối </a:t>
            </a:r>
            <a:endParaRPr lang="en-CA" sz="36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 </a:t>
            </a:r>
            <a:r>
              <a:rPr lang="vi-VN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khóc khi mất bạn trong đời</a:t>
            </a:r>
            <a:endParaRPr lang="en-CA" sz="3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Free Animation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437112"/>
            <a:ext cx="3048000" cy="933450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0000">
                  <a:gamma/>
                  <a:shade val="46275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50800">
            <a:pattFill prst="pct60">
              <a:fgClr>
                <a:srgbClr val="FF0000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3" name="Picture 2" descr="http://animals.nationalgeographic.com/staticfiles/NGS/Shared/StaticFiles/animals/images/1024/eastern-gray-squirrel.jpg"/>
          <p:cNvPicPr>
            <a:picLocks noChangeAspect="1" noChangeArrowheads="1"/>
          </p:cNvPicPr>
          <p:nvPr/>
        </p:nvPicPr>
        <p:blipFill>
          <a:blip r:embed="rId2" cstate="print"/>
          <a:srcRect l="6250" t="11336" b="8931"/>
          <a:stretch>
            <a:fillRect/>
          </a:stretch>
        </p:blipFill>
        <p:spPr bwMode="auto">
          <a:xfrm>
            <a:off x="251520" y="172762"/>
            <a:ext cx="8604448" cy="548848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/>
          <p:cNvSpPr/>
          <p:nvPr/>
        </p:nvSpPr>
        <p:spPr>
          <a:xfrm>
            <a:off x="1115616" y="5085184"/>
            <a:ext cx="68227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3600" b="0" i="1" u="none" strike="noStrike" cap="none" spc="0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cách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tự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làm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giàu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mình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Mỉm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cười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tha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thứ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visitmix.com/content/files/writingImag_Geolocation-Finding-Your-Happy-or-Brutal-Plac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4944" y="4437112"/>
            <a:ext cx="1625568" cy="1363241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C -0.00035 -0.00139 1.94444E-6 -0.00371 -0.00105 -0.00417 C -0.00244 -0.00486 -0.00382 -0.00324 -0.00521 -0.00278 C -0.01268 0.00023 -0.01858 0.00625 -0.02605 0.00833 C -0.02987 0.00671 -0.0316 0.00856 -0.03542 0.00694 C -0.0441 0.01088 -0.0382 0.01111 -0.05 0.00972 C -0.05452 0.00926 -0.06355 0.00833 -0.06355 0.00833 " pathEditMode="relative" ptsTypes="ffffffA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lin ang="2700000" scaled="1"/>
          </a:gradFill>
          <a:ln w="50800">
            <a:pattFill prst="pct60">
              <a:fgClr>
                <a:srgbClr val="FFFF00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dirty="0">
              <a:solidFill>
                <a:srgbClr val="000000"/>
              </a:solidFill>
            </a:endParaRPr>
          </a:p>
        </p:txBody>
      </p:sp>
      <p:pic>
        <p:nvPicPr>
          <p:cNvPr id="43009" name="Picture 1" descr="C:\Users\Nam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7914084" cy="48702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2" descr="http://www.free-animations.co.uk/animals/squirrels/images/squirrel_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157192"/>
            <a:ext cx="1987674" cy="1357176"/>
          </a:xfrm>
          <a:prstGeom prst="rect">
            <a:avLst/>
          </a:prstGeom>
          <a:noFill/>
        </p:spPr>
      </p:pic>
      <p:pic>
        <p:nvPicPr>
          <p:cNvPr id="5" name="Picture 2" descr="http://www.free-animations.co.uk/animals/squirrels/images/squirrel_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88756">
            <a:off x="971600" y="5727164"/>
            <a:ext cx="1656184" cy="113083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195736" y="5229200"/>
            <a:ext cx="68291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là khi ta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vấp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 khi ta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endParaRPr lang="en-CA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C -0.00469 0.00949 0.00017 0.00208 -0.00313 3.33333E-6 C -0.00417 -0.0007 -0.00521 0.00092 -0.00625 0.00138 C -0.00695 0.00277 -0.00782 0.00416 -0.00834 0.00555 C -0.00886 0.00694 -0.00834 0.00972 -0.00938 0.00972 C -0.01042 0.00972 -0.01007 0.00694 -0.01042 0.00555 C -0.01077 0.00324 -0.01112 0.00092 -0.01146 -0.00139 C -0.01685 0.00347 -0.01754 0.00092 -0.01875 -0.00695 C -0.0198 -0.00278 -0.02084 0.00138 -0.02188 0.00555 C -0.02223 0.00694 -0.02292 0.00972 -0.02292 0.00972 C -0.02396 0.00416 -0.02188 -0.01343 -0.02709 -0.00278 C -0.02917 -0.01112 -0.03125 -0.00417 -0.03438 3.33333E-6 C -0.03542 -0.00093 -0.03629 -0.00301 -0.0375 -0.00278 C -0.03872 -0.00255 -0.03855 0.00069 -0.03959 0.00138 C -0.04254 0.00347 -0.04584 0.00416 -0.04896 0.00555 C -0.05296 0.00972 -0.05573 0.01319 -0.06042 0.01527 C -0.06077 0.01157 -0.06007 0.0074 -0.06146 0.00416 C -0.06216 0.00277 -0.06285 0.00972 -0.06355 0.00833 C -0.0658 0.00347 -0.06459 -0.00278 -0.06563 -0.00834 C -0.07014 -0.0044 -0.07205 0.003 -0.07605 0.00833 C -0.07674 0.00694 -0.07709 0.00324 -0.07813 0.00416 C -0.07952 0.00555 -0.07848 0.00902 -0.07917 0.01111 C -0.08039 0.01481 -0.08264 0.01759 -0.08438 0.02083 C -0.08594 0.01481 -0.08803 0.01018 -0.08959 0.00416 C -0.09202 0.01365 -0.08837 0.003 -0.09584 0.00972 C -0.10105 0.01435 -0.09445 0.01388 -0.09792 0.01388 " pathEditMode="relative" ptsTypes="fffffffffffffffffffffffffA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CCCC"/>
              </a:gs>
              <a:gs pos="100000">
                <a:srgbClr val="FFCCCC">
                  <a:gamma/>
                  <a:shade val="50980"/>
                  <a:invGamma/>
                </a:srgbClr>
              </a:gs>
            </a:gsLst>
            <a:lin ang="2700000" scaled="1"/>
          </a:gradFill>
          <a:ln w="50800">
            <a:pattFill prst="pct60">
              <a:fgClr>
                <a:srgbClr val="FF99CC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3" name="Picture 2" descr="http://2.bp.blogspot.com/-37CCARsgyLY/T-bu4CtFoBI/AAAAAAAACwc/Ai6LSLYfSkw/s1600/Squirrel+images.jpg"/>
          <p:cNvPicPr>
            <a:picLocks noChangeAspect="1" noChangeArrowheads="1"/>
          </p:cNvPicPr>
          <p:nvPr/>
        </p:nvPicPr>
        <p:blipFill>
          <a:blip r:embed="rId2" cstate="print"/>
          <a:srcRect l="2579" r="3671" b="17344"/>
          <a:stretch>
            <a:fillRect/>
          </a:stretch>
        </p:blipFill>
        <p:spPr bwMode="auto">
          <a:xfrm>
            <a:off x="683568" y="135289"/>
            <a:ext cx="8018760" cy="502190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3406" y="5103674"/>
            <a:ext cx="60949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vi-VN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 yêu bắt đầu bằng nụ cười, </a:t>
            </a:r>
            <a:endParaRPr kumimoji="0" lang="en-CA" sz="3600" b="0" i="1" u="none" strike="noStrike" cap="none" spc="0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kumimoji="0" lang="vi-VN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lớn lên bằng nụ hôn và </a:t>
            </a:r>
            <a:endParaRPr kumimoji="0" lang="en-CA" sz="3600" b="0" i="1" u="none" strike="noStrike" cap="none" spc="0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kumimoji="0" lang="vi-VN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thường kết thúc bằng nước mắt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0" descr="Squirrel animal graphic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924944"/>
            <a:ext cx="2175767" cy="2244940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85185E-6 C 0.00538 -0.00486 0.00938 -0.01158 0.01458 -0.01667 C 0.01563 -0.01621 0.01701 -0.01621 0.01771 -0.01528 C 0.0184 -0.01435 0.01771 -0.01111 0.01875 -0.01111 C 0.01979 -0.01111 0.01927 -0.01389 0.01979 -0.01528 C 0.02031 -0.01667 0.02118 -0.01806 0.02188 -0.01945 C 0.02552 -0.00509 0.01962 -0.02454 0.02604 -0.01389 C 0.0283 -0.01019 0.0276 -0.00463 0.02813 -1.85185E-6 C 0.0342 -0.00278 0.03316 -0.01019 0.03542 -0.00139 C 0.04271 -0.00463 0.0342 -0.00232 0.04063 0.00278 C 0.04184 0.0037 0.0434 0.00139 0.04479 0.00139 " pathEditMode="relative" ptsTypes="ffffffffffA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0000">
                  <a:gamma/>
                  <a:shade val="46275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50800">
            <a:pattFill prst="pct60">
              <a:fgClr>
                <a:srgbClr val="FF0000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dirty="0">
              <a:solidFill>
                <a:srgbClr val="000000"/>
              </a:solidFill>
            </a:endParaRPr>
          </a:p>
        </p:txBody>
      </p:sp>
      <p:pic>
        <p:nvPicPr>
          <p:cNvPr id="3" name="Picture 2" descr="http://1.bp.blogspot.com/-pLoouTfVqIs/T-byNqi0JPI/AAAAAAAACxM/H-kyHZNujrw/s1600/Squirrel+images.jpg"/>
          <p:cNvPicPr>
            <a:picLocks noChangeAspect="1" noChangeArrowheads="1"/>
          </p:cNvPicPr>
          <p:nvPr/>
        </p:nvPicPr>
        <p:blipFill>
          <a:blip r:embed="rId2" cstate="print"/>
          <a:srcRect l="8829" t="12422" b="6250"/>
          <a:stretch>
            <a:fillRect/>
          </a:stretch>
        </p:blipFill>
        <p:spPr bwMode="auto">
          <a:xfrm>
            <a:off x="539552" y="188640"/>
            <a:ext cx="7740352" cy="517847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/>
          <p:cNvSpPr/>
          <p:nvPr/>
        </p:nvSpPr>
        <p:spPr>
          <a:xfrm>
            <a:off x="3203848" y="5445224"/>
            <a:ext cx="55162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fr-CA" sz="3600" b="0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ung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cười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eichhoernchen_17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7660" y="5308053"/>
            <a:ext cx="1352544" cy="1217291"/>
          </a:xfrm>
          <a:prstGeom prst="rect">
            <a:avLst/>
          </a:prstGeom>
          <a:noFill/>
        </p:spPr>
      </p:pic>
      <p:pic>
        <p:nvPicPr>
          <p:cNvPr id="6" name="Picture 8" descr="eichhoernchen_16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236045"/>
            <a:ext cx="1352544" cy="1217291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  <p:bldP spid="1536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CCCC00"/>
              </a:gs>
              <a:gs pos="50000">
                <a:srgbClr val="CCCC00">
                  <a:gamma/>
                  <a:shade val="46275"/>
                  <a:invGamma/>
                </a:srgbClr>
              </a:gs>
              <a:gs pos="100000">
                <a:srgbClr val="CCCC00"/>
              </a:gs>
            </a:gsLst>
            <a:lin ang="18900000" scaled="1"/>
          </a:gradFill>
          <a:ln w="50800">
            <a:pattFill prst="pct60">
              <a:fgClr>
                <a:srgbClr val="CCCC0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dirty="0">
              <a:solidFill>
                <a:srgbClr val="000000"/>
              </a:solidFill>
            </a:endParaRPr>
          </a:p>
        </p:txBody>
      </p:sp>
      <p:pic>
        <p:nvPicPr>
          <p:cNvPr id="3" name="Picture 2" descr="http://wfiles.brothersoft.com/t/the-squirrel-couple_187665-1400x1050.jpg"/>
          <p:cNvPicPr>
            <a:picLocks noChangeAspect="1" noChangeArrowheads="1"/>
          </p:cNvPicPr>
          <p:nvPr/>
        </p:nvPicPr>
        <p:blipFill>
          <a:blip r:embed="rId2" cstate="print"/>
          <a:srcRect t="15350" b="6951"/>
          <a:stretch>
            <a:fillRect/>
          </a:stretch>
        </p:blipFill>
        <p:spPr bwMode="auto">
          <a:xfrm>
            <a:off x="251520" y="188640"/>
            <a:ext cx="8728632" cy="50851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/>
          <p:cNvSpPr/>
          <p:nvPr/>
        </p:nvSpPr>
        <p:spPr>
          <a:xfrm>
            <a:off x="179512" y="5445224"/>
            <a:ext cx="87094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khi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endParaRPr lang="fr-CA" sz="3600" b="0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thản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3717032"/>
            <a:ext cx="2412776" cy="1490576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C 0.00069 0.00301 0.00278 0.00533 0.00313 0.00834 C 0.00417 0.01783 0.00417 0.02685 0.00417 0.03611 " pathEditMode="relative" ptsTypes="ffA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00">
                  <a:gamma/>
                  <a:shade val="46275"/>
                  <a:invGamma/>
                </a:srgbClr>
              </a:gs>
              <a:gs pos="100000">
                <a:srgbClr val="FF9900"/>
              </a:gs>
            </a:gsLst>
            <a:lin ang="5400000" scaled="1"/>
          </a:gradFill>
          <a:ln w="50800">
            <a:pattFill prst="pct60">
              <a:fgClr>
                <a:srgbClr val="FF99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5" name="Picture 2" descr="Autumn Squirre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01824"/>
            <a:ext cx="8389440" cy="5243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ctangle 5"/>
          <p:cNvSpPr/>
          <p:nvPr/>
        </p:nvSpPr>
        <p:spPr>
          <a:xfrm>
            <a:off x="1547664" y="5517232"/>
            <a:ext cx="62520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 dành thì giờ cất tiếng cười: </a:t>
            </a:r>
            <a:endParaRPr lang="en-CA" sz="3600" b="0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Đó </a:t>
            </a:r>
            <a:r>
              <a:rPr lang="vi-VN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 tiếng nhạc của tâm hồn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Free Animation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2825" y="4149080"/>
            <a:ext cx="1781175" cy="1200150"/>
          </a:xfrm>
          <a:prstGeom prst="rect">
            <a:avLst/>
          </a:prstGeom>
          <a:noFill/>
        </p:spPr>
      </p:pic>
      <p:pic>
        <p:nvPicPr>
          <p:cNvPr id="8" name="Picture 4" descr="Free Animation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889656">
            <a:off x="6865034" y="4604314"/>
            <a:ext cx="1611887" cy="1086084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259E-6 C -0.00955 0.00139 -0.01736 0.00417 -0.02292 0.01528 C -0.0283 0.01042 -0.02795 0.01598 -0.03334 0.01111 C -0.03872 0.01343 -0.04375 0.01598 -0.04896 0.01945 C -0.0566 0.01898 -0.06441 0.02014 -0.07188 0.01806 C -0.07327 0.0176 -0.07153 0.01297 -0.07292 0.0125 C -0.07466 0.01204 -0.0757 0.01505 -0.07709 0.01667 C -0.07952 0.01945 -0.08403 0.025 -0.0875 0.025 " pathEditMode="relative" ptsTypes="fffffffA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259E-6 C -0.00955 0.00139 -0.01736 0.00417 -0.02292 0.01528 C -0.0283 0.01042 -0.02795 0.01598 -0.03334 0.01111 C -0.03872 0.01343 -0.04375 0.01598 -0.04896 0.01945 C -0.0566 0.01898 -0.06441 0.02014 -0.07188 0.01806 C -0.07327 0.0176 -0.07153 0.01297 -0.07292 0.0125 C -0.07466 0.01204 -0.0757 0.01505 -0.07709 0.01667 C -0.07952 0.01945 -0.08403 0.025 -0.0875 0.025 " pathEditMode="relative" ptsTypes="fffffffA">
                                      <p:cBhvr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CCCC"/>
              </a:gs>
              <a:gs pos="100000">
                <a:srgbClr val="FFCCCC">
                  <a:gamma/>
                  <a:shade val="50980"/>
                  <a:invGamma/>
                </a:srgbClr>
              </a:gs>
            </a:gsLst>
            <a:lin ang="2700000" scaled="1"/>
          </a:gradFill>
          <a:ln w="50800">
            <a:pattFill prst="pct60">
              <a:fgClr>
                <a:srgbClr val="FF99CC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dirty="0">
              <a:solidFill>
                <a:srgbClr val="000000"/>
              </a:solidFill>
            </a:endParaRPr>
          </a:p>
        </p:txBody>
      </p:sp>
      <p:pic>
        <p:nvPicPr>
          <p:cNvPr id="11265" name="Picture 1" descr="C:\Users\Nam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460432" cy="52064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/>
          <p:cNvSpPr/>
          <p:nvPr/>
        </p:nvSpPr>
        <p:spPr>
          <a:xfrm>
            <a:off x="539552" y="5517232"/>
            <a:ext cx="8280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 đếm tuổi bằng số bạn </a:t>
            </a:r>
            <a:r>
              <a:rPr lang="vi-VN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vi-VN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 tựu trong cuộc đời </a:t>
            </a:r>
            <a:r>
              <a:rPr lang="vi-VN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chứ </a:t>
            </a:r>
            <a:r>
              <a:rPr lang="vi-VN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 phải số </a:t>
            </a:r>
            <a:r>
              <a:rPr lang="vi-VN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http://sl.glitter-graphics.net/pub/2409/2409264vmq8p81d5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77072"/>
            <a:ext cx="1440160" cy="1340839"/>
          </a:xfrm>
          <a:prstGeom prst="rect">
            <a:avLst/>
          </a:prstGeom>
          <a:noFill/>
        </p:spPr>
      </p:pic>
      <p:pic>
        <p:nvPicPr>
          <p:cNvPr id="6" name="Picture 6" descr="http://sl.glitter-graphics.net/pub/2409/2409264vmq8p81d5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164288" y="4077072"/>
            <a:ext cx="1440160" cy="1340839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6 C 0.00573 -0.00185 0.00625 -0.00602 0.01146 -0.00139 C 0.0125 -0.00185 0.01354 -0.00301 0.01459 -0.00277 C 0.01684 -0.00254 0.02084 -3.7037E-6 0.02084 -3.7037E-6 C 0.02813 -0.00115 0.02899 -3.7037E-6 0.03542 -3.7037E-6 " pathEditMode="relative" ptsTypes="ffffA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C -0.00052 -0.00231 -0.00086 -0.00694 -0.00416 -0.00555 C -0.00659 -0.0044 -0.01041 -1.48148E-6 -0.01041 -1.48148E-6 C -0.01267 -0.0088 -0.00989 -0.00185 -0.01354 -1.48148E-6 C -0.01458 0.00046 -0.01562 -0.00092 -0.01666 -0.00139 C -0.0177 -0.00046 -0.01875 0.00208 -0.01979 0.00139 C -0.021 0.00046 -0.02031 -0.00231 -0.02083 -0.00417 C -0.02239 -0.00903 -0.02274 -0.00833 -0.02604 -0.00972 C -0.02951 -0.00278 -0.03316 0.00185 -0.03854 0.00556 C -0.03975 0.01042 -0.03889 0.01065 -0.04062 0.00833 " pathEditMode="relative" ptsTypes="fffffffffA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0000">
                  <a:gamma/>
                  <a:shade val="46275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50800">
            <a:pattFill prst="pct60">
              <a:fgClr>
                <a:srgbClr val="FF0000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dirty="0">
              <a:solidFill>
                <a:srgbClr val="000000"/>
              </a:solidFill>
            </a:endParaRPr>
          </a:p>
        </p:txBody>
      </p:sp>
      <p:pic>
        <p:nvPicPr>
          <p:cNvPr id="10241" name="Picture 1" descr="C:\Users\Nam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31" y="116632"/>
            <a:ext cx="8541949" cy="52565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/>
          <p:cNvSpPr/>
          <p:nvPr/>
        </p:nvSpPr>
        <p:spPr>
          <a:xfrm>
            <a:off x="1403648" y="5445224"/>
            <a:ext cx="74735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 đếm cuộc đời bạn bằng </a:t>
            </a:r>
            <a:endParaRPr lang="en-CA" sz="3600" b="0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nụ </a:t>
            </a:r>
            <a:r>
              <a:rPr lang="vi-VN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cười chứ không phải bằng nước mắt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0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5085184"/>
            <a:ext cx="1547664" cy="1904524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6.2963E-6 C 0.00417 -0.00371 0.00712 -0.00163 0.01251 -0.00279 C 0.0132 -0.00348 0.01737 -0.00765 0.01876 -0.00695 C 0.01997 -0.00626 0.01997 -0.00394 0.02084 -0.00279 C 0.02171 -0.00163 0.02292 -0.00093 0.02396 -6.2963E-6 C 0.03108 -0.00626 0.02292 -0.00093 0.03021 0.00138 C 0.03195 0.00184 0.03369 0.00046 0.03542 -6.2963E-6 C 0.04011 -0.00626 0.03941 -0.00834 0.04584 -0.00417 C 0.05244 -0.00718 0.05226 0.00138 0.05834 0.00416 C 0.06007 0.0037 0.06198 0.00393 0.06355 0.00277 C 0.06771 -6.2963E-6 0.06719 -0.00626 0.0698 -0.00973 C 0.07084 -0.01112 0.07257 -0.01158 0.07396 -0.01251 C 0.07466 -0.01482 0.07501 -0.01737 0.07605 -0.01945 C 0.07674 -0.02107 0.07796 -0.02454 0.07917 -0.02362 C 0.08108 -0.022 0.08056 -0.01806 0.08126 -0.01529 C 0.0823 -0.01135 0.08438 -0.00996 0.08438 -0.00556 " pathEditMode="relative" ptsTypes="fffffffffffffff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  <p:bldP spid="1536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CCFF">
                  <a:gamma/>
                  <a:shade val="46275"/>
                  <a:invGamma/>
                </a:srgbClr>
              </a:gs>
              <a:gs pos="50000">
                <a:srgbClr val="FFCCFF"/>
              </a:gs>
              <a:gs pos="100000">
                <a:srgbClr val="FFCCFF">
                  <a:gamma/>
                  <a:shade val="46275"/>
                  <a:invGamma/>
                </a:srgbClr>
              </a:gs>
            </a:gsLst>
            <a:lin ang="18900000" scaled="1"/>
          </a:gradFill>
          <a:ln w="50800">
            <a:pattFill prst="pct60">
              <a:fgClr>
                <a:srgbClr val="FF99CC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3" name="Picture 2" descr="http://farm4.staticflickr.com/3523/3204217408_a91154f56c_b.jpg"/>
          <p:cNvPicPr>
            <a:picLocks noChangeAspect="1" noChangeArrowheads="1"/>
          </p:cNvPicPr>
          <p:nvPr/>
        </p:nvPicPr>
        <p:blipFill>
          <a:blip r:embed="rId2" cstate="print"/>
          <a:srcRect t="10797" b="8485"/>
          <a:stretch>
            <a:fillRect/>
          </a:stretch>
        </p:blipFill>
        <p:spPr bwMode="auto">
          <a:xfrm>
            <a:off x="324544" y="260648"/>
            <a:ext cx="8639944" cy="52304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/>
          <p:cNvSpPr/>
          <p:nvPr/>
        </p:nvSpPr>
        <p:spPr>
          <a:xfrm>
            <a:off x="1979712" y="4941168"/>
            <a:ext cx="68777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3600" b="0" i="1" u="none" strike="noStrike" cap="none" spc="0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Hãy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luôn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mỉm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cười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lớn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lên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yêu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...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5013176"/>
            <a:ext cx="1692696" cy="2759669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4.07407E-6 C -0.00069 -0.00371 -0.00225 -0.00718 -0.00225 -0.01065 C -0.00225 -0.01459 0.00018 -0.01968 0.00105 -0.02362 C 0.00018 -0.03195 -0.00034 -0.03774 -0.00225 -0.04561 C -0.00329 -0.04885 -0.00555 -0.05186 -0.00677 -0.0551 C -0.00798 -0.06875 -0.00989 -0.08241 -0.00989 -0.09607 " pathEditMode="relative" rAng="0" ptsTypes="fffffA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18900000" scaled="1"/>
          </a:gradFill>
          <a:ln w="50800">
            <a:pattFill prst="pct60">
              <a:fgClr>
                <a:srgbClr val="00FFFF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dirty="0">
              <a:solidFill>
                <a:srgbClr val="000000"/>
              </a:solidFill>
            </a:endParaRPr>
          </a:p>
        </p:txBody>
      </p:sp>
      <p:pic>
        <p:nvPicPr>
          <p:cNvPr id="46081" name="Picture 1" descr="C:\Users\Nam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24936" cy="51845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/>
          <p:cNvSpPr/>
          <p:nvPr/>
        </p:nvSpPr>
        <p:spPr>
          <a:xfrm>
            <a:off x="1115616" y="5445224"/>
            <a:ext cx="6841937" cy="12427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CA" sz="3600" b="0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 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Squirrel animal graphic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33056"/>
            <a:ext cx="2016224" cy="1584176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7C80">
                  <a:gamma/>
                  <a:shade val="46275"/>
                  <a:invGamma/>
                </a:srgbClr>
              </a:gs>
              <a:gs pos="50000">
                <a:srgbClr val="FF7C80"/>
              </a:gs>
              <a:gs pos="100000">
                <a:srgbClr val="FF7C80">
                  <a:gamma/>
                  <a:shade val="46275"/>
                  <a:invGamma/>
                </a:srgbClr>
              </a:gs>
            </a:gsLst>
            <a:lin ang="2700000" scaled="1"/>
          </a:gradFill>
          <a:ln w="50800">
            <a:pattFill prst="pct60">
              <a:fgClr>
                <a:srgbClr val="FF7C80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45057" name="Picture 1" descr="C:\Users\Nam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541949" cy="52565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/>
          <p:cNvSpPr/>
          <p:nvPr/>
        </p:nvSpPr>
        <p:spPr>
          <a:xfrm>
            <a:off x="396553" y="4941168"/>
            <a:ext cx="85395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3600" b="0" i="1" u="none" strike="noStrike" cap="none" spc="0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sáng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nay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anh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thức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dậy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cũng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nụ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cười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vì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biết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em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thật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hiện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hữu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giấc</a:t>
            </a:r>
            <a:r>
              <a:rPr kumimoji="0" lang="en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mơ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0" descr="Squirrel animal graphic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3212976"/>
            <a:ext cx="2175767" cy="2244940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85185E-6 C 0.00538 -0.00486 0.00938 -0.01158 0.01458 -0.01667 C 0.01563 -0.01621 0.01701 -0.01621 0.01771 -0.01528 C 0.0184 -0.01435 0.01771 -0.01111 0.01875 -0.01111 C 0.01979 -0.01111 0.01927 -0.01389 0.01979 -0.01528 C 0.02031 -0.01667 0.02118 -0.01806 0.02188 -0.01945 C 0.02552 -0.00509 0.01962 -0.02454 0.02604 -0.01389 C 0.0283 -0.01019 0.0276 -0.00463 0.02813 -1.85185E-6 C 0.0342 -0.00278 0.03316 -0.01019 0.03542 -0.00139 C 0.04271 -0.00463 0.0342 -0.00232 0.04063 0.00278 C 0.04184 0.0037 0.0434 0.00139 0.04479 0.00139 " pathEditMode="relative" ptsTypes="ffffffffffA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00">
                  <a:gamma/>
                  <a:shade val="46275"/>
                  <a:invGamma/>
                </a:srgbClr>
              </a:gs>
              <a:gs pos="100000">
                <a:srgbClr val="FF9900"/>
              </a:gs>
            </a:gsLst>
            <a:lin ang="5400000" scaled="1"/>
          </a:gradFill>
          <a:ln w="50800">
            <a:pattFill prst="pct60">
              <a:fgClr>
                <a:srgbClr val="FF99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5" name="Picture 2" descr="http://wallpapersfor.me/wp-content/uploads/2012/03/squirrel-cute-little-sweet-animal-1920x1080.jpg"/>
          <p:cNvPicPr>
            <a:picLocks noChangeAspect="1" noChangeArrowheads="1"/>
          </p:cNvPicPr>
          <p:nvPr/>
        </p:nvPicPr>
        <p:blipFill>
          <a:blip r:embed="rId3" cstate="print"/>
          <a:srcRect t="13159" r="19131"/>
          <a:stretch>
            <a:fillRect/>
          </a:stretch>
        </p:blipFill>
        <p:spPr bwMode="auto">
          <a:xfrm>
            <a:off x="354289" y="260648"/>
            <a:ext cx="8466183" cy="51125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ctangle 5"/>
          <p:cNvSpPr/>
          <p:nvPr/>
        </p:nvSpPr>
        <p:spPr>
          <a:xfrm>
            <a:off x="1331640" y="5661248"/>
            <a:ext cx="63017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3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CA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CA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CA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CA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CA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CA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CA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CA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Picture 10" descr="eichhoernchen_09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4797152"/>
            <a:ext cx="1248423" cy="911349"/>
          </a:xfrm>
          <a:prstGeom prst="rect">
            <a:avLst/>
          </a:prstGeom>
          <a:noFill/>
        </p:spPr>
      </p:pic>
      <p:pic>
        <p:nvPicPr>
          <p:cNvPr id="9" name="Picture 10" descr="eichhoernchen_09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49438" flipH="1">
            <a:off x="7668344" y="4725144"/>
            <a:ext cx="1248423" cy="911349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7C80">
                  <a:gamma/>
                  <a:shade val="46275"/>
                  <a:invGamma/>
                </a:srgbClr>
              </a:gs>
              <a:gs pos="50000">
                <a:srgbClr val="FF7C80"/>
              </a:gs>
              <a:gs pos="100000">
                <a:srgbClr val="FF7C80">
                  <a:gamma/>
                  <a:shade val="46275"/>
                  <a:invGamma/>
                </a:srgbClr>
              </a:gs>
            </a:gsLst>
            <a:lin ang="2700000" scaled="1"/>
          </a:gradFill>
          <a:ln w="50800">
            <a:pattFill prst="pct60">
              <a:fgClr>
                <a:srgbClr val="FF7C80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3" name="Picture 2" descr="https://lh6.googleusercontent.com/-u92QQRz4_dg/S0AjwigrB3I/AAAAAAAAL78/NwjuKVqO-EM/Indian%252520Palm%252520Squirrel-jpe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6069"/>
            <a:ext cx="7591337" cy="504112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24544" y="5517232"/>
            <a:ext cx="98285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Khi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tự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mình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chiến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thắng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hoàn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cảnh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&amp;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mỉm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cười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nụ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cười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lúc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đó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sẽ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đẹp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nhất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ý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nhất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4" descr="Free Animation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2825" y="4149080"/>
            <a:ext cx="1781175" cy="1200150"/>
          </a:xfrm>
          <a:prstGeom prst="rect">
            <a:avLst/>
          </a:prstGeom>
          <a:noFill/>
        </p:spPr>
      </p:pic>
      <p:pic>
        <p:nvPicPr>
          <p:cNvPr id="7" name="Picture 4" descr="Free Animation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889656">
            <a:off x="6865034" y="4604314"/>
            <a:ext cx="1611887" cy="1086084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259E-6 C -0.00955 0.00139 -0.01736 0.00417 -0.02292 0.01528 C -0.0283 0.01042 -0.02795 0.01598 -0.03334 0.01111 C -0.03872 0.01343 -0.04375 0.01598 -0.04896 0.01945 C -0.0566 0.01898 -0.06441 0.02014 -0.07188 0.01806 C -0.07327 0.0176 -0.07153 0.01297 -0.07292 0.0125 C -0.07466 0.01204 -0.0757 0.01505 -0.07709 0.01667 C -0.07952 0.01945 -0.08403 0.025 -0.0875 0.025 " pathEditMode="relative" ptsTypes="fffffffA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259E-6 C -0.00955 0.00139 -0.01736 0.00417 -0.02292 0.01528 C -0.0283 0.01042 -0.02795 0.01598 -0.03334 0.01111 C -0.03872 0.01343 -0.04375 0.01598 -0.04896 0.01945 C -0.0566 0.01898 -0.06441 0.02014 -0.07188 0.01806 C -0.07327 0.0176 -0.07153 0.01297 -0.07292 0.0125 C -0.07466 0.01204 -0.0757 0.01505 -0.07709 0.01667 C -0.07952 0.01945 -0.08403 0.025 -0.0875 0.025 " pathEditMode="relative" ptsTypes="fffffffA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farm2.staticflickr.com/1271/4701243280_86ed6d82da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55576" y="4293096"/>
            <a:ext cx="6768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vệt</a:t>
            </a:r>
            <a:r>
              <a:rPr lang="en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lấp</a:t>
            </a:r>
            <a:r>
              <a:rPr lang="en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 </a:t>
            </a:r>
            <a:endParaRPr lang="en-CA" sz="36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loãng</a:t>
            </a:r>
            <a:r>
              <a:rPr lang="en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CA" sz="36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</a:t>
            </a:r>
            <a:endParaRPr lang="en-CA" sz="3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farm7.staticflickr.com/6049/6269906162_3c7ae096cf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67744" y="548680"/>
            <a:ext cx="42915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CA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54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CA" sz="54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endParaRPr lang="en-CA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971600" y="4437112"/>
            <a:ext cx="4513861" cy="2253882"/>
            <a:chOff x="384" y="3079"/>
            <a:chExt cx="2704" cy="920"/>
          </a:xfrm>
        </p:grpSpPr>
        <p:pic>
          <p:nvPicPr>
            <p:cNvPr id="6" name="Picture 28" descr="370px-Green_ribb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599771">
              <a:off x="1143" y="2793"/>
              <a:ext cx="447" cy="1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29"/>
            <p:cNvSpPr txBox="1">
              <a:spLocks noChangeArrowheads="1"/>
            </p:cNvSpPr>
            <p:nvPr/>
          </p:nvSpPr>
          <p:spPr bwMode="auto">
            <a:xfrm rot="20177640">
              <a:off x="1082" y="3668"/>
              <a:ext cx="1030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i="1" dirty="0">
                  <a:solidFill>
                    <a:schemeClr val="bg1"/>
                  </a:solidFill>
                  <a:latin typeface="Times New Roman" pitchFamily="18" charset="0"/>
                </a:rPr>
                <a:t>DuyHan@rogers.com</a:t>
              </a:r>
            </a:p>
          </p:txBody>
        </p:sp>
        <p:pic>
          <p:nvPicPr>
            <p:cNvPr id="8" name="Picture 5" descr="01j.g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608216">
              <a:off x="2015" y="3079"/>
              <a:ext cx="1073" cy="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31214E-6 C 0.01042 -0.00346 0.01181 -0.00416 0.02379 -0.00208 C 0.02431 -2.31214E-6 0.02396 0.00301 0.02535 0.0044 C 0.02952 0.00902 0.03247 0.00578 0.03646 0.0044 C 0.04549 0.00116 0.05435 -0.00115 0.06337 -0.00416 C 0.07066 -0.00115 0.07657 -0.00462 0.08403 -0.00208 C 0.10973 -0.00485 0.13073 -0.00555 0.15712 -0.00416 C 0.16077 -0.00346 0.16459 -0.00346 0.16823 -0.00208 C 0.17014 -0.00138 0.17101 0.00208 0.17292 0.00232 C 0.1856 0.00417 0.19844 0.0037 0.21112 0.0044 C 0.21268 0.00648 0.21355 0.01018 0.2158 0.01064 C 0.21771 0.0111 0.21875 0.00763 0.22049 0.00648 C 0.22205 0.00555 0.22379 0.00509 0.22535 0.0044 C 0.25487 0.00602 0.27917 0.01133 0.30782 0.01711 C 0.31372 0.01966 0.31112 0.02012 0.3158 0.01711 " pathEditMode="relative" ptsTypes="ffffffffffffff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vansweden.net/bgg/bob/squirrels/LARGE/party_squirre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941168"/>
            <a:ext cx="2198444" cy="2161804"/>
          </a:xfrm>
          <a:prstGeom prst="rect">
            <a:avLst/>
          </a:prstGeom>
          <a:noFill/>
        </p:spPr>
      </p:pic>
      <p:pic>
        <p:nvPicPr>
          <p:cNvPr id="8" name="Picture 4" descr="http://www.catsclips.com/images/mayday_squirrel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6632"/>
            <a:ext cx="5723109" cy="4392488"/>
          </a:xfrm>
          <a:prstGeom prst="rect">
            <a:avLst/>
          </a:prstGeom>
          <a:noFill/>
        </p:spPr>
      </p:pic>
      <p:pic>
        <p:nvPicPr>
          <p:cNvPr id="9" name="Picture 4" descr="http://sl.glitter-graphics.net/pub/3305/3305949o3u42zrs2f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660122"/>
            <a:ext cx="1872208" cy="2065669"/>
          </a:xfrm>
          <a:prstGeom prst="rect">
            <a:avLst/>
          </a:prstGeom>
          <a:noFill/>
        </p:spPr>
      </p:pic>
      <p:pic>
        <p:nvPicPr>
          <p:cNvPr id="10" name="Picture 7" descr="3002786x8gmoxm1rq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0689" y="4217910"/>
            <a:ext cx="2973311" cy="295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2041925" y="908720"/>
            <a:ext cx="44659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DuyHan@rogers.com</a:t>
            </a:r>
            <a:endParaRPr lang="en-CA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7.40741E-7 C 0.00034 -0.01204 -0.00018 -0.02407 0.00104 -0.03611 C 0.00121 -0.03796 0.00329 -0.03866 0.00416 -0.04028 C 0.00485 -0.04144 0.00485 -0.04306 0.0052 -0.04444 C 0.00381 -0.05532 0.00173 -0.05648 -0.00521 -0.06111 " pathEditMode="relative" ptsTypes="ffff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0000">
                  <a:gamma/>
                  <a:shade val="46275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50800">
            <a:pattFill prst="pct60">
              <a:fgClr>
                <a:srgbClr val="FF0000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3" name="Picture 2" descr="C:\Users\Nam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8640"/>
            <a:ext cx="7280809" cy="50405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5" descr="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344" y="5229200"/>
            <a:ext cx="1933045" cy="1656184"/>
          </a:xfrm>
          <a:prstGeom prst="rect">
            <a:avLst/>
          </a:prstGeom>
          <a:noFill/>
        </p:spPr>
      </p:pic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6289" y="4797152"/>
            <a:ext cx="84802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3600" i="1" u="none" strike="noStrike" cap="none" spc="0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Đừng</a:t>
            </a:r>
            <a:r>
              <a:rPr kumimoji="0" lang="fr-CA" sz="360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vội</a:t>
            </a:r>
            <a:r>
              <a:rPr kumimoji="0" lang="fr-CA" sz="360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cười</a:t>
            </a:r>
            <a:r>
              <a:rPr kumimoji="0" lang="fr-CA" sz="360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tự</a:t>
            </a:r>
            <a:r>
              <a:rPr kumimoji="0" lang="fr-CA" sz="360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mãn</a:t>
            </a:r>
            <a:r>
              <a:rPr kumimoji="0" lang="fr-CA" sz="360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khi </a:t>
            </a:r>
            <a:r>
              <a:rPr kumimoji="0" lang="fr-CA" sz="360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thành</a:t>
            </a:r>
            <a:r>
              <a:rPr kumimoji="0" lang="fr-CA" sz="360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công</a:t>
            </a:r>
            <a:r>
              <a:rPr kumimoji="0" lang="fr-CA" sz="360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Đó</a:t>
            </a:r>
            <a:r>
              <a:rPr kumimoji="0" lang="fr-CA" sz="360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là </a:t>
            </a:r>
            <a:r>
              <a:rPr kumimoji="0" lang="fr-CA" sz="360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lúc</a:t>
            </a:r>
            <a:r>
              <a:rPr kumimoji="0" lang="fr-CA" sz="360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ta </a:t>
            </a:r>
            <a:r>
              <a:rPr kumimoji="0" lang="fr-CA" sz="360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cần</a:t>
            </a:r>
            <a:r>
              <a:rPr kumimoji="0" lang="fr-CA" sz="360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phải</a:t>
            </a:r>
            <a:r>
              <a:rPr kumimoji="0" lang="fr-CA" sz="360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cố</a:t>
            </a:r>
            <a:r>
              <a:rPr kumimoji="0" lang="fr-CA" sz="360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gắng</a:t>
            </a:r>
            <a:r>
              <a:rPr kumimoji="0" lang="fr-CA" sz="360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nhiều</a:t>
            </a:r>
            <a:r>
              <a:rPr kumimoji="0" lang="fr-CA" sz="360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hơn</a:t>
            </a:r>
            <a:r>
              <a:rPr kumimoji="0" lang="fr-CA" sz="360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nữa</a:t>
            </a:r>
            <a:endParaRPr lang="en-CA" sz="360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  <p:bldP spid="1536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DDDDDD">
                  <a:gamma/>
                  <a:shade val="46275"/>
                  <a:invGamma/>
                </a:srgbClr>
              </a:gs>
              <a:gs pos="50000">
                <a:srgbClr val="DDDDDD"/>
              </a:gs>
              <a:gs pos="100000">
                <a:srgbClr val="DDDDDD">
                  <a:gamma/>
                  <a:shade val="46275"/>
                  <a:invGamma/>
                </a:srgbClr>
              </a:gs>
            </a:gsLst>
            <a:lin ang="18900000" scaled="1"/>
          </a:gradFill>
          <a:ln w="50800">
            <a:pattFill prst="pct60">
              <a:fgClr>
                <a:srgbClr val="B2B2B2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dirty="0">
              <a:solidFill>
                <a:srgbClr val="000000"/>
              </a:solidFill>
            </a:endParaRPr>
          </a:p>
        </p:txBody>
      </p:sp>
      <p:pic>
        <p:nvPicPr>
          <p:cNvPr id="4097" name="Picture 1" descr="C:\Users\Nam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424936" cy="51845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/>
          <p:cNvSpPr/>
          <p:nvPr/>
        </p:nvSpPr>
        <p:spPr>
          <a:xfrm>
            <a:off x="1475656" y="5445224"/>
            <a:ext cx="61045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fr-CA" sz="3600" b="0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CA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fr-CA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0" descr="Squirrel animal graphic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3212976"/>
            <a:ext cx="2175767" cy="2244940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85185E-6 C 0.00538 -0.00486 0.00938 -0.01158 0.01458 -0.01667 C 0.01563 -0.01621 0.01701 -0.01621 0.01771 -0.01528 C 0.0184 -0.01435 0.01771 -0.01111 0.01875 -0.01111 C 0.01979 -0.01111 0.01927 -0.01389 0.01979 -0.01528 C 0.02031 -0.01667 0.02118 -0.01806 0.02188 -0.01945 C 0.02552 -0.00509 0.01962 -0.02454 0.02604 -0.01389 C 0.0283 -0.01019 0.0276 -0.00463 0.02813 -1.85185E-6 C 0.0342 -0.00278 0.03316 -0.01019 0.03542 -0.00139 C 0.04271 -0.00463 0.0342 -0.00232 0.04063 0.00278 C 0.04184 0.0037 0.0434 0.00139 0.04479 0.00139 " pathEditMode="relative" ptsTypes="ffffffffffA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CCFF">
                  <a:gamma/>
                  <a:shade val="46275"/>
                  <a:invGamma/>
                </a:srgbClr>
              </a:gs>
              <a:gs pos="50000">
                <a:srgbClr val="FFCCFF"/>
              </a:gs>
              <a:gs pos="100000">
                <a:srgbClr val="FFCCFF">
                  <a:gamma/>
                  <a:shade val="46275"/>
                  <a:invGamma/>
                </a:srgbClr>
              </a:gs>
            </a:gsLst>
            <a:lin ang="18900000" scaled="1"/>
          </a:gradFill>
          <a:ln w="50800">
            <a:pattFill prst="pct60">
              <a:fgClr>
                <a:srgbClr val="FF99CC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dirty="0">
              <a:solidFill>
                <a:srgbClr val="000000"/>
              </a:solidFill>
            </a:endParaRPr>
          </a:p>
        </p:txBody>
      </p:sp>
      <p:pic>
        <p:nvPicPr>
          <p:cNvPr id="3" name="Picture 2" descr="http://www.flash-screen.com/free-wallpaper/breathtaking-animals-illuminated-by-sunset-wallpapers-to-spice-your-desktop/cute-squirrel-wallpaper,1600x900,66189.jpg">
            <a:hlinkClick r:id="rId2" tooltip="Cute Squirrel Wallpaper"/>
          </p:cNvPr>
          <p:cNvPicPr>
            <a:picLocks noChangeAspect="1" noChangeArrowheads="1"/>
          </p:cNvPicPr>
          <p:nvPr/>
        </p:nvPicPr>
        <p:blipFill>
          <a:blip r:embed="rId3" cstate="print"/>
          <a:srcRect l="6892"/>
          <a:stretch>
            <a:fillRect/>
          </a:stretch>
        </p:blipFill>
        <p:spPr bwMode="auto">
          <a:xfrm>
            <a:off x="611560" y="260648"/>
            <a:ext cx="7969568" cy="481468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/>
          <p:cNvSpPr/>
          <p:nvPr/>
        </p:nvSpPr>
        <p:spPr>
          <a:xfrm>
            <a:off x="238998" y="5103674"/>
            <a:ext cx="88665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khi ta </a:t>
            </a:r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fr-CA" sz="3600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fr-CA" sz="36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360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ẩn</a:t>
            </a:r>
            <a:endParaRPr lang="en-CA" sz="360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Squirrel animal graphic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2"/>
            <a:ext cx="2016224" cy="1584176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DDDDDD">
                  <a:gamma/>
                  <a:shade val="82353"/>
                  <a:invGamma/>
                </a:srgbClr>
              </a:gs>
              <a:gs pos="50000">
                <a:srgbClr val="DDDDDD"/>
              </a:gs>
              <a:gs pos="100000">
                <a:srgbClr val="DDDDDD">
                  <a:gamma/>
                  <a:shade val="82353"/>
                  <a:invGamma/>
                </a:srgbClr>
              </a:gs>
            </a:gsLst>
            <a:lin ang="18900000" scaled="1"/>
          </a:gradFill>
          <a:ln w="50800">
            <a:pattFill prst="pct60">
              <a:fgClr>
                <a:srgbClr val="B2B2B2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3" name="Picture 3" descr="C:\Users\Nam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7688784" cy="49685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10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24876"/>
            <a:ext cx="1547664" cy="1904524"/>
          </a:xfrm>
          <a:prstGeom prst="rect">
            <a:avLst/>
          </a:prstGeom>
          <a:noFill/>
        </p:spPr>
      </p:pic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4941168"/>
            <a:ext cx="68820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3600" b="0" i="1" u="none" strike="noStrike" cap="none" spc="0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Mỉm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cười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làm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ta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tươi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đẹp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tránh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nếp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nhăn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hơn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nhíu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mày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6.2963E-6 C 0.00417 -0.00371 0.00712 -0.00163 0.01251 -0.00279 C 0.0132 -0.00348 0.01737 -0.00765 0.01876 -0.00695 C 0.01997 -0.00626 0.01997 -0.00394 0.02084 -0.00279 C 0.02171 -0.00163 0.02292 -0.00093 0.02396 -6.2963E-6 C 0.03108 -0.00626 0.02292 -0.00093 0.03021 0.00138 C 0.03195 0.00184 0.03369 0.00046 0.03542 -6.2963E-6 C 0.04011 -0.00626 0.03941 -0.00834 0.04584 -0.00417 C 0.05244 -0.00718 0.05226 0.00138 0.05834 0.00416 C 0.06007 0.0037 0.06198 0.00393 0.06355 0.00277 C 0.06771 -6.2963E-6 0.06719 -0.00626 0.0698 -0.00973 C 0.07084 -0.01112 0.07257 -0.01158 0.07396 -0.01251 C 0.07466 -0.01482 0.07501 -0.01737 0.07605 -0.01945 C 0.07674 -0.02107 0.07796 -0.02454 0.07917 -0.02362 C 0.08108 -0.022 0.08056 -0.01806 0.08126 -0.01529 C 0.0823 -0.01135 0.08438 -0.00996 0.08438 -0.00556 " pathEditMode="relative" ptsTypes="fffffffffffffffA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lin ang="2700000" scaled="1"/>
          </a:gradFill>
          <a:ln w="50800">
            <a:pattFill prst="pct60">
              <a:fgClr>
                <a:srgbClr val="FFFF00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pic>
        <p:nvPicPr>
          <p:cNvPr id="3073" name="Picture 1" descr="C:\Users\Nam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6632"/>
            <a:ext cx="8130108" cy="500314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9455" y="4549676"/>
            <a:ext cx="887454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3600" b="0" i="1" u="none" strike="noStrike" cap="none" spc="0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Khóc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lóc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buồn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giống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ngồi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ghế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xích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đu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C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ạn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bận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rộn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đu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đưa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vẫn</a:t>
            </a:r>
            <a:r>
              <a:rPr lang="fr-C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chỗ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bước</a:t>
            </a:r>
            <a:r>
              <a:rPr kumimoji="0" lang="fr-CA" sz="3600" b="0" i="1" u="none" strike="noStrike" cap="none" spc="0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CA" sz="3600" b="0" i="1" u="none" strike="noStrike" cap="none" spc="0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tới</a:t>
            </a:r>
            <a:endParaRPr lang="en-CA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http://server1.ecobugdoctor.com/ebd/Services/squirre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3717032"/>
            <a:ext cx="1296144" cy="1399202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9259E-6 C -0.00104 -0.00232 -0.00121 -0.00602 -0.00312 -0.00695 C -0.00521 -0.00787 -0.00937 -0.00417 -0.00937 -0.00417 C -0.0118 0.00092 -0.01406 0.00092 -0.01771 0.00417 C -0.02378 0.00139 -0.02101 -0.00533 -0.025 0.00278 C -0.03107 -0.00255 -0.02795 0.00417 -0.03437 0.00139 C -0.04166 0.00787 -0.03854 0.0088 -0.04375 0.00417 C -0.04548 0.00463 -0.04722 0.00509 -0.04896 0.00555 C -0.05104 0.00602 -0.05521 0.00694 -0.05521 0.00694 " pathEditMode="relative" ptsTypes="ffffffffA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784</Words>
  <Application>Microsoft Office PowerPoint</Application>
  <PresentationFormat>On-screen Show (4:3)</PresentationFormat>
  <Paragraphs>122</Paragraphs>
  <Slides>42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Nam</dc:creator>
  <cp:lastModifiedBy>Nam</cp:lastModifiedBy>
  <cp:revision>52</cp:revision>
  <dcterms:created xsi:type="dcterms:W3CDTF">2012-08-15T22:37:46Z</dcterms:created>
  <dcterms:modified xsi:type="dcterms:W3CDTF">2012-08-17T08:33:48Z</dcterms:modified>
</cp:coreProperties>
</file>